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handoutMasterIdLst>
    <p:handoutMasterId r:id="rId4"/>
  </p:handoutMasterIdLst>
  <p:sldIdLst>
    <p:sldId id="257" r:id="rId2"/>
  </p:sldIdLst>
  <p:sldSz cx="12192000" cy="6858000"/>
  <p:notesSz cx="6797675" cy="9928225"/>
  <p:custDataLst>
    <p:tags r:id="rId5"/>
  </p:custDataLst>
  <p:defaultTextStyle>
    <a:defPPr>
      <a:defRPr lang="de-DE"/>
    </a:defPPr>
    <a:lvl1pPr marL="0" algn="l" defTabSz="914377" rtl="0" eaLnBrk="1" latinLnBrk="0" hangingPunct="1">
      <a:defRPr sz="1867" kern="1200">
        <a:solidFill>
          <a:schemeClr val="tx1"/>
        </a:solidFill>
        <a:latin typeface="+mn-lt"/>
        <a:ea typeface="+mn-ea"/>
        <a:cs typeface="+mn-cs"/>
      </a:defRPr>
    </a:lvl1pPr>
    <a:lvl2pPr marL="457189" algn="l" defTabSz="914377" rtl="0" eaLnBrk="1" latinLnBrk="0" hangingPunct="1">
      <a:defRPr sz="1867" kern="1200">
        <a:solidFill>
          <a:schemeClr val="tx1"/>
        </a:solidFill>
        <a:latin typeface="+mn-lt"/>
        <a:ea typeface="+mn-ea"/>
        <a:cs typeface="+mn-cs"/>
      </a:defRPr>
    </a:lvl2pPr>
    <a:lvl3pPr marL="914377" algn="l" defTabSz="914377" rtl="0" eaLnBrk="1" latinLnBrk="0" hangingPunct="1">
      <a:defRPr sz="1867" kern="1200">
        <a:solidFill>
          <a:schemeClr val="tx1"/>
        </a:solidFill>
        <a:latin typeface="+mn-lt"/>
        <a:ea typeface="+mn-ea"/>
        <a:cs typeface="+mn-cs"/>
      </a:defRPr>
    </a:lvl3pPr>
    <a:lvl4pPr marL="1371566" algn="l" defTabSz="914377" rtl="0" eaLnBrk="1" latinLnBrk="0" hangingPunct="1">
      <a:defRPr sz="1867" kern="1200">
        <a:solidFill>
          <a:schemeClr val="tx1"/>
        </a:solidFill>
        <a:latin typeface="+mn-lt"/>
        <a:ea typeface="+mn-ea"/>
        <a:cs typeface="+mn-cs"/>
      </a:defRPr>
    </a:lvl4pPr>
    <a:lvl5pPr marL="1828754" algn="l" defTabSz="914377" rtl="0" eaLnBrk="1" latinLnBrk="0" hangingPunct="1">
      <a:defRPr sz="1867" kern="1200">
        <a:solidFill>
          <a:schemeClr val="tx1"/>
        </a:solidFill>
        <a:latin typeface="+mn-lt"/>
        <a:ea typeface="+mn-ea"/>
        <a:cs typeface="+mn-cs"/>
      </a:defRPr>
    </a:lvl5pPr>
    <a:lvl6pPr marL="2285943" algn="l" defTabSz="914377" rtl="0" eaLnBrk="1" latinLnBrk="0" hangingPunct="1">
      <a:defRPr sz="1867" kern="1200">
        <a:solidFill>
          <a:schemeClr val="tx1"/>
        </a:solidFill>
        <a:latin typeface="+mn-lt"/>
        <a:ea typeface="+mn-ea"/>
        <a:cs typeface="+mn-cs"/>
      </a:defRPr>
    </a:lvl6pPr>
    <a:lvl7pPr marL="2743131" algn="l" defTabSz="914377" rtl="0" eaLnBrk="1" latinLnBrk="0" hangingPunct="1">
      <a:defRPr sz="1867" kern="1200">
        <a:solidFill>
          <a:schemeClr val="tx1"/>
        </a:solidFill>
        <a:latin typeface="+mn-lt"/>
        <a:ea typeface="+mn-ea"/>
        <a:cs typeface="+mn-cs"/>
      </a:defRPr>
    </a:lvl7pPr>
    <a:lvl8pPr marL="3200320" algn="l" defTabSz="914377" rtl="0" eaLnBrk="1" latinLnBrk="0" hangingPunct="1">
      <a:defRPr sz="1867" kern="1200">
        <a:solidFill>
          <a:schemeClr val="tx1"/>
        </a:solidFill>
        <a:latin typeface="+mn-lt"/>
        <a:ea typeface="+mn-ea"/>
        <a:cs typeface="+mn-cs"/>
      </a:defRPr>
    </a:lvl8pPr>
    <a:lvl9pPr marL="3657509" algn="l" defTabSz="914377" rtl="0" eaLnBrk="1" latinLnBrk="0" hangingPunct="1">
      <a:defRPr sz="1867"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B0E0008E-B8EF-48F9-96F0-BAACA949B0E7}">
          <p14:sldIdLst>
            <p14:sldId id="257"/>
          </p14:sldIdLst>
        </p14:section>
      </p14:sectionLst>
    </p:ext>
    <p:ext uri="{EFAFB233-063F-42B5-8137-9DF3F51BA10A}">
      <p15:sldGuideLst xmlns:p15="http://schemas.microsoft.com/office/powerpoint/2012/main">
        <p15:guide id="3" orient="horz" pos="981" userDrawn="1">
          <p15:clr>
            <a:srgbClr val="A4A3A4"/>
          </p15:clr>
        </p15:guide>
        <p15:guide id="4" orient="horz" pos="3793" userDrawn="1">
          <p15:clr>
            <a:srgbClr val="A4A3A4"/>
          </p15:clr>
        </p15:guide>
        <p15:guide id="7" pos="257" userDrawn="1">
          <p15:clr>
            <a:srgbClr val="A4A3A4"/>
          </p15:clr>
        </p15:guide>
        <p15:guide id="14" pos="7423" userDrawn="1">
          <p15:clr>
            <a:srgbClr val="A4A3A4"/>
          </p15:clr>
        </p15:guide>
        <p15:guide id="19" pos="3704" userDrawn="1">
          <p15:clr>
            <a:srgbClr val="A4A3A4"/>
          </p15:clr>
        </p15:guide>
        <p15:guide id="20" pos="397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9" name="Autor" initials="A" lastIdx="0" clrIdx="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B1032C-EA38-4F05-BA0D-38AFFFC7BED3}" styleName="Helle Formatvorlage 3 - Akz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357" autoAdjust="0"/>
  </p:normalViewPr>
  <p:slideViewPr>
    <p:cSldViewPr showGuides="1">
      <p:cViewPr varScale="1">
        <p:scale>
          <a:sx n="114" d="100"/>
          <a:sy n="114" d="100"/>
        </p:scale>
        <p:origin x="414" y="120"/>
      </p:cViewPr>
      <p:guideLst>
        <p:guide orient="horz" pos="981"/>
        <p:guide orient="horz" pos="3793"/>
        <p:guide pos="257"/>
        <p:guide pos="7423"/>
        <p:guide pos="3704"/>
        <p:guide pos="3976"/>
      </p:guideLst>
    </p:cSldViewPr>
  </p:slideViewPr>
  <p:outlineViewPr>
    <p:cViewPr>
      <p:scale>
        <a:sx n="33" d="100"/>
        <a:sy n="33" d="100"/>
      </p:scale>
      <p:origin x="0" y="-27258"/>
    </p:cViewPr>
  </p:outlineViewPr>
  <p:notesTextViewPr>
    <p:cViewPr>
      <p:scale>
        <a:sx n="125" d="100"/>
        <a:sy n="125" d="100"/>
      </p:scale>
      <p:origin x="0" y="0"/>
    </p:cViewPr>
  </p:notesTextViewPr>
  <p:sorterViewPr>
    <p:cViewPr varScale="1">
      <p:scale>
        <a:sx n="1" d="1"/>
        <a:sy n="1" d="1"/>
      </p:scale>
      <p:origin x="0" y="0"/>
    </p:cViewPr>
  </p:sorterViewPr>
  <p:notesViewPr>
    <p:cSldViewPr showGuides="1">
      <p:cViewPr>
        <p:scale>
          <a:sx n="66" d="100"/>
          <a:sy n="66" d="100"/>
        </p:scale>
        <p:origin x="3372" y="45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handoutMaster" Target="handoutMasters/handout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479415" y="205234"/>
            <a:ext cx="4706922" cy="156350"/>
          </a:xfrm>
          <a:prstGeom prst="rect">
            <a:avLst/>
          </a:prstGeom>
        </p:spPr>
        <p:txBody>
          <a:bodyPr vert="horz" lIns="0" tIns="0" rIns="0" bIns="0" rtlCol="0" anchor="t"/>
          <a:lstStyle>
            <a:lvl1pPr algn="l">
              <a:defRPr sz="1200"/>
            </a:lvl1pPr>
          </a:lstStyle>
          <a:p>
            <a:pPr lvl="0"/>
            <a:endParaRPr lang="de-DE" sz="900" dirty="0"/>
          </a:p>
        </p:txBody>
      </p:sp>
      <p:grpSp>
        <p:nvGrpSpPr>
          <p:cNvPr id="8" name="Gruppieren 7">
            <a:extLst>
              <a:ext uri="{FF2B5EF4-FFF2-40B4-BE49-F238E27FC236}">
                <a16:creationId xmlns:a16="http://schemas.microsoft.com/office/drawing/2014/main" id="{392EFE50-E9EB-4C4F-9AC9-E418DEB56B20}"/>
              </a:ext>
            </a:extLst>
          </p:cNvPr>
          <p:cNvGrpSpPr/>
          <p:nvPr/>
        </p:nvGrpSpPr>
        <p:grpSpPr>
          <a:xfrm>
            <a:off x="5723798" y="211584"/>
            <a:ext cx="639644" cy="639644"/>
            <a:chOff x="-3889375" y="0"/>
            <a:chExt cx="3600450" cy="3600450"/>
          </a:xfrm>
        </p:grpSpPr>
        <p:sp>
          <p:nvSpPr>
            <p:cNvPr id="9" name="AutoShape 169">
              <a:extLst>
                <a:ext uri="{FF2B5EF4-FFF2-40B4-BE49-F238E27FC236}">
                  <a16:creationId xmlns:a16="http://schemas.microsoft.com/office/drawing/2014/main" id="{30EDA739-07F4-4C28-AAE8-07D30E0C6A14}"/>
                </a:ext>
              </a:extLst>
            </p:cNvPr>
            <p:cNvSpPr>
              <a:spLocks noChangeAspect="1" noChangeArrowheads="1" noTextEdit="1"/>
            </p:cNvSpPr>
            <p:nvPr userDrawn="1"/>
          </p:nvSpPr>
          <p:spPr bwMode="auto">
            <a:xfrm>
              <a:off x="-3889375" y="0"/>
              <a:ext cx="360045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dirty="0"/>
            </a:p>
          </p:txBody>
        </p:sp>
        <p:sp>
          <p:nvSpPr>
            <p:cNvPr id="13" name="Freeform 171">
              <a:extLst>
                <a:ext uri="{FF2B5EF4-FFF2-40B4-BE49-F238E27FC236}">
                  <a16:creationId xmlns:a16="http://schemas.microsoft.com/office/drawing/2014/main" id="{A2D35676-DFD3-44FC-B615-94F30ABBB181}"/>
                </a:ext>
              </a:extLst>
            </p:cNvPr>
            <p:cNvSpPr>
              <a:spLocks/>
            </p:cNvSpPr>
            <p:nvPr userDrawn="1"/>
          </p:nvSpPr>
          <p:spPr bwMode="auto">
            <a:xfrm>
              <a:off x="-3889375" y="0"/>
              <a:ext cx="3600450" cy="3600450"/>
            </a:xfrm>
            <a:custGeom>
              <a:avLst/>
              <a:gdLst>
                <a:gd name="T0" fmla="*/ 2268 w 2268"/>
                <a:gd name="T1" fmla="*/ 0 h 2268"/>
                <a:gd name="T2" fmla="*/ 0 w 2268"/>
                <a:gd name="T3" fmla="*/ 0 h 2268"/>
                <a:gd name="T4" fmla="*/ 0 w 2268"/>
                <a:gd name="T5" fmla="*/ 2268 h 2268"/>
                <a:gd name="T6" fmla="*/ 2268 w 2268"/>
                <a:gd name="T7" fmla="*/ 2268 h 2268"/>
                <a:gd name="T8" fmla="*/ 2268 w 2268"/>
                <a:gd name="T9" fmla="*/ 0 h 2268"/>
                <a:gd name="T10" fmla="*/ 2268 w 2268"/>
                <a:gd name="T11" fmla="*/ 0 h 2268"/>
              </a:gdLst>
              <a:ahLst/>
              <a:cxnLst>
                <a:cxn ang="0">
                  <a:pos x="T0" y="T1"/>
                </a:cxn>
                <a:cxn ang="0">
                  <a:pos x="T2" y="T3"/>
                </a:cxn>
                <a:cxn ang="0">
                  <a:pos x="T4" y="T5"/>
                </a:cxn>
                <a:cxn ang="0">
                  <a:pos x="T6" y="T7"/>
                </a:cxn>
                <a:cxn ang="0">
                  <a:pos x="T8" y="T9"/>
                </a:cxn>
                <a:cxn ang="0">
                  <a:pos x="T10" y="T11"/>
                </a:cxn>
              </a:cxnLst>
              <a:rect l="0" t="0" r="r" b="b"/>
              <a:pathLst>
                <a:path w="2268" h="2268">
                  <a:moveTo>
                    <a:pt x="2268" y="0"/>
                  </a:moveTo>
                  <a:lnTo>
                    <a:pt x="0" y="0"/>
                  </a:lnTo>
                  <a:lnTo>
                    <a:pt x="0" y="2268"/>
                  </a:lnTo>
                  <a:lnTo>
                    <a:pt x="2268" y="2268"/>
                  </a:lnTo>
                  <a:lnTo>
                    <a:pt x="2268" y="0"/>
                  </a:lnTo>
                  <a:lnTo>
                    <a:pt x="2268"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4" name="Freeform 172">
              <a:extLst>
                <a:ext uri="{FF2B5EF4-FFF2-40B4-BE49-F238E27FC236}">
                  <a16:creationId xmlns:a16="http://schemas.microsoft.com/office/drawing/2014/main" id="{A701D1B4-89CB-4722-969C-BB373D140554}"/>
                </a:ext>
              </a:extLst>
            </p:cNvPr>
            <p:cNvSpPr>
              <a:spLocks noEditPoints="1"/>
            </p:cNvSpPr>
            <p:nvPr userDrawn="1"/>
          </p:nvSpPr>
          <p:spPr bwMode="auto">
            <a:xfrm>
              <a:off x="-3752850" y="138113"/>
              <a:ext cx="3327400" cy="3325813"/>
            </a:xfrm>
            <a:custGeom>
              <a:avLst/>
              <a:gdLst>
                <a:gd name="T0" fmla="*/ 0 w 2096"/>
                <a:gd name="T1" fmla="*/ 0 h 2095"/>
                <a:gd name="T2" fmla="*/ 0 w 2096"/>
                <a:gd name="T3" fmla="*/ 2095 h 2095"/>
                <a:gd name="T4" fmla="*/ 2096 w 2096"/>
                <a:gd name="T5" fmla="*/ 2095 h 2095"/>
                <a:gd name="T6" fmla="*/ 2096 w 2096"/>
                <a:gd name="T7" fmla="*/ 0 h 2095"/>
                <a:gd name="T8" fmla="*/ 0 w 2096"/>
                <a:gd name="T9" fmla="*/ 0 h 2095"/>
                <a:gd name="T10" fmla="*/ 2009 w 2096"/>
                <a:gd name="T11" fmla="*/ 2008 h 2095"/>
                <a:gd name="T12" fmla="*/ 87 w 2096"/>
                <a:gd name="T13" fmla="*/ 2008 h 2095"/>
                <a:gd name="T14" fmla="*/ 87 w 2096"/>
                <a:gd name="T15" fmla="*/ 86 h 2095"/>
                <a:gd name="T16" fmla="*/ 2009 w 2096"/>
                <a:gd name="T17" fmla="*/ 86 h 2095"/>
                <a:gd name="T18" fmla="*/ 2009 w 2096"/>
                <a:gd name="T19" fmla="*/ 2008 h 2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6" h="2095">
                  <a:moveTo>
                    <a:pt x="0" y="0"/>
                  </a:moveTo>
                  <a:lnTo>
                    <a:pt x="0" y="2095"/>
                  </a:lnTo>
                  <a:lnTo>
                    <a:pt x="2096" y="2095"/>
                  </a:lnTo>
                  <a:lnTo>
                    <a:pt x="2096" y="0"/>
                  </a:lnTo>
                  <a:lnTo>
                    <a:pt x="0" y="0"/>
                  </a:lnTo>
                  <a:close/>
                  <a:moveTo>
                    <a:pt x="2009" y="2008"/>
                  </a:moveTo>
                  <a:lnTo>
                    <a:pt x="87" y="2008"/>
                  </a:lnTo>
                  <a:lnTo>
                    <a:pt x="87" y="86"/>
                  </a:lnTo>
                  <a:lnTo>
                    <a:pt x="2009" y="86"/>
                  </a:lnTo>
                  <a:lnTo>
                    <a:pt x="2009" y="2008"/>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5" name="Rectangle 173">
              <a:extLst>
                <a:ext uri="{FF2B5EF4-FFF2-40B4-BE49-F238E27FC236}">
                  <a16:creationId xmlns:a16="http://schemas.microsoft.com/office/drawing/2014/main" id="{75C4E364-D2DA-49E3-9132-849749023510}"/>
                </a:ext>
              </a:extLst>
            </p:cNvPr>
            <p:cNvSpPr>
              <a:spLocks noChangeArrowheads="1"/>
            </p:cNvSpPr>
            <p:nvPr userDrawn="1"/>
          </p:nvSpPr>
          <p:spPr bwMode="auto">
            <a:xfrm>
              <a:off x="-2705100" y="1443038"/>
              <a:ext cx="608013" cy="608013"/>
            </a:xfrm>
            <a:prstGeom prst="rect">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6" name="Freeform 174">
              <a:extLst>
                <a:ext uri="{FF2B5EF4-FFF2-40B4-BE49-F238E27FC236}">
                  <a16:creationId xmlns:a16="http://schemas.microsoft.com/office/drawing/2014/main" id="{A5C89C5D-09E5-4786-AAF0-6CCE84F51F3C}"/>
                </a:ext>
              </a:extLst>
            </p:cNvPr>
            <p:cNvSpPr>
              <a:spLocks/>
            </p:cNvSpPr>
            <p:nvPr userDrawn="1"/>
          </p:nvSpPr>
          <p:spPr bwMode="auto">
            <a:xfrm>
              <a:off x="-2005013" y="1441450"/>
              <a:ext cx="608013" cy="609600"/>
            </a:xfrm>
            <a:custGeom>
              <a:avLst/>
              <a:gdLst>
                <a:gd name="T0" fmla="*/ 0 w 383"/>
                <a:gd name="T1" fmla="*/ 0 h 384"/>
                <a:gd name="T2" fmla="*/ 0 w 383"/>
                <a:gd name="T3" fmla="*/ 384 h 384"/>
                <a:gd name="T4" fmla="*/ 383 w 383"/>
                <a:gd name="T5" fmla="*/ 384 h 384"/>
                <a:gd name="T6" fmla="*/ 0 w 383"/>
                <a:gd name="T7" fmla="*/ 0 h 384"/>
              </a:gdLst>
              <a:ahLst/>
              <a:cxnLst>
                <a:cxn ang="0">
                  <a:pos x="T0" y="T1"/>
                </a:cxn>
                <a:cxn ang="0">
                  <a:pos x="T2" y="T3"/>
                </a:cxn>
                <a:cxn ang="0">
                  <a:pos x="T4" y="T5"/>
                </a:cxn>
                <a:cxn ang="0">
                  <a:pos x="T6" y="T7"/>
                </a:cxn>
              </a:cxnLst>
              <a:rect l="0" t="0" r="r" b="b"/>
              <a:pathLst>
                <a:path w="383" h="384">
                  <a:moveTo>
                    <a:pt x="0" y="0"/>
                  </a:moveTo>
                  <a:lnTo>
                    <a:pt x="0" y="384"/>
                  </a:lnTo>
                  <a:lnTo>
                    <a:pt x="383" y="384"/>
                  </a:lnTo>
                  <a:lnTo>
                    <a:pt x="0"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7" name="Rectangle 175">
              <a:extLst>
                <a:ext uri="{FF2B5EF4-FFF2-40B4-BE49-F238E27FC236}">
                  <a16:creationId xmlns:a16="http://schemas.microsoft.com/office/drawing/2014/main" id="{258E6071-0891-4806-8D1C-0BA550AD1325}"/>
                </a:ext>
              </a:extLst>
            </p:cNvPr>
            <p:cNvSpPr>
              <a:spLocks noChangeArrowheads="1"/>
            </p:cNvSpPr>
            <p:nvPr userDrawn="1"/>
          </p:nvSpPr>
          <p:spPr bwMode="auto">
            <a:xfrm>
              <a:off x="-2705100" y="742950"/>
              <a:ext cx="608013" cy="608013"/>
            </a:xfrm>
            <a:prstGeom prst="rect">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8" name="Freeform 176">
              <a:extLst>
                <a:ext uri="{FF2B5EF4-FFF2-40B4-BE49-F238E27FC236}">
                  <a16:creationId xmlns:a16="http://schemas.microsoft.com/office/drawing/2014/main" id="{99D4C5D6-3B46-4308-B916-5F53771318C6}"/>
                </a:ext>
              </a:extLst>
            </p:cNvPr>
            <p:cNvSpPr>
              <a:spLocks/>
            </p:cNvSpPr>
            <p:nvPr userDrawn="1"/>
          </p:nvSpPr>
          <p:spPr bwMode="auto">
            <a:xfrm>
              <a:off x="-2005013" y="742950"/>
              <a:ext cx="608013" cy="608013"/>
            </a:xfrm>
            <a:custGeom>
              <a:avLst/>
              <a:gdLst>
                <a:gd name="T0" fmla="*/ 0 w 383"/>
                <a:gd name="T1" fmla="*/ 0 h 383"/>
                <a:gd name="T2" fmla="*/ 0 w 383"/>
                <a:gd name="T3" fmla="*/ 383 h 383"/>
                <a:gd name="T4" fmla="*/ 383 w 383"/>
                <a:gd name="T5" fmla="*/ 0 h 383"/>
                <a:gd name="T6" fmla="*/ 0 w 383"/>
                <a:gd name="T7" fmla="*/ 0 h 383"/>
              </a:gdLst>
              <a:ahLst/>
              <a:cxnLst>
                <a:cxn ang="0">
                  <a:pos x="T0" y="T1"/>
                </a:cxn>
                <a:cxn ang="0">
                  <a:pos x="T2" y="T3"/>
                </a:cxn>
                <a:cxn ang="0">
                  <a:pos x="T4" y="T5"/>
                </a:cxn>
                <a:cxn ang="0">
                  <a:pos x="T6" y="T7"/>
                </a:cxn>
              </a:cxnLst>
              <a:rect l="0" t="0" r="r" b="b"/>
              <a:pathLst>
                <a:path w="383" h="383">
                  <a:moveTo>
                    <a:pt x="0" y="0"/>
                  </a:moveTo>
                  <a:lnTo>
                    <a:pt x="0" y="383"/>
                  </a:lnTo>
                  <a:lnTo>
                    <a:pt x="383" y="0"/>
                  </a:lnTo>
                  <a:lnTo>
                    <a:pt x="0"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9" name="Freeform 177">
              <a:extLst>
                <a:ext uri="{FF2B5EF4-FFF2-40B4-BE49-F238E27FC236}">
                  <a16:creationId xmlns:a16="http://schemas.microsoft.com/office/drawing/2014/main" id="{FD4BDA51-5398-4184-9FAF-B3C9F30944E5}"/>
                </a:ext>
              </a:extLst>
            </p:cNvPr>
            <p:cNvSpPr>
              <a:spLocks/>
            </p:cNvSpPr>
            <p:nvPr userDrawn="1"/>
          </p:nvSpPr>
          <p:spPr bwMode="auto">
            <a:xfrm>
              <a:off x="-3346450" y="2409825"/>
              <a:ext cx="358775" cy="441325"/>
            </a:xfrm>
            <a:custGeom>
              <a:avLst/>
              <a:gdLst>
                <a:gd name="T0" fmla="*/ 224 w 226"/>
                <a:gd name="T1" fmla="*/ 0 h 278"/>
                <a:gd name="T2" fmla="*/ 154 w 226"/>
                <a:gd name="T3" fmla="*/ 0 h 278"/>
                <a:gd name="T4" fmla="*/ 62 w 226"/>
                <a:gd name="T5" fmla="*/ 128 h 278"/>
                <a:gd name="T6" fmla="*/ 62 w 226"/>
                <a:gd name="T7" fmla="*/ 0 h 278"/>
                <a:gd name="T8" fmla="*/ 0 w 226"/>
                <a:gd name="T9" fmla="*/ 0 h 278"/>
                <a:gd name="T10" fmla="*/ 0 w 226"/>
                <a:gd name="T11" fmla="*/ 278 h 278"/>
                <a:gd name="T12" fmla="*/ 62 w 226"/>
                <a:gd name="T13" fmla="*/ 278 h 278"/>
                <a:gd name="T14" fmla="*/ 62 w 226"/>
                <a:gd name="T15" fmla="*/ 153 h 278"/>
                <a:gd name="T16" fmla="*/ 154 w 226"/>
                <a:gd name="T17" fmla="*/ 278 h 278"/>
                <a:gd name="T18" fmla="*/ 226 w 226"/>
                <a:gd name="T19" fmla="*/ 278 h 278"/>
                <a:gd name="T20" fmla="*/ 119 w 226"/>
                <a:gd name="T21" fmla="*/ 136 h 278"/>
                <a:gd name="T22" fmla="*/ 224 w 226"/>
                <a:gd name="T23" fmla="*/ 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6" h="278">
                  <a:moveTo>
                    <a:pt x="224" y="0"/>
                  </a:moveTo>
                  <a:lnTo>
                    <a:pt x="154" y="0"/>
                  </a:lnTo>
                  <a:lnTo>
                    <a:pt x="62" y="128"/>
                  </a:lnTo>
                  <a:lnTo>
                    <a:pt x="62" y="0"/>
                  </a:lnTo>
                  <a:lnTo>
                    <a:pt x="0" y="0"/>
                  </a:lnTo>
                  <a:lnTo>
                    <a:pt x="0" y="278"/>
                  </a:lnTo>
                  <a:lnTo>
                    <a:pt x="62" y="278"/>
                  </a:lnTo>
                  <a:lnTo>
                    <a:pt x="62" y="153"/>
                  </a:lnTo>
                  <a:lnTo>
                    <a:pt x="154" y="278"/>
                  </a:lnTo>
                  <a:lnTo>
                    <a:pt x="226" y="278"/>
                  </a:lnTo>
                  <a:lnTo>
                    <a:pt x="119" y="136"/>
                  </a:lnTo>
                  <a:lnTo>
                    <a:pt x="224"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0" name="Freeform 178">
              <a:extLst>
                <a:ext uri="{FF2B5EF4-FFF2-40B4-BE49-F238E27FC236}">
                  <a16:creationId xmlns:a16="http://schemas.microsoft.com/office/drawing/2014/main" id="{CAFF3C28-395E-407D-9ADD-118F2F6DACDD}"/>
                </a:ext>
              </a:extLst>
            </p:cNvPr>
            <p:cNvSpPr>
              <a:spLocks/>
            </p:cNvSpPr>
            <p:nvPr userDrawn="1"/>
          </p:nvSpPr>
          <p:spPr bwMode="auto">
            <a:xfrm>
              <a:off x="-2625725" y="2557463"/>
              <a:ext cx="292100" cy="300038"/>
            </a:xfrm>
            <a:custGeom>
              <a:avLst/>
              <a:gdLst>
                <a:gd name="T0" fmla="*/ 1303 w 1839"/>
                <a:gd name="T1" fmla="*/ 1215 h 1890"/>
                <a:gd name="T2" fmla="*/ 906 w 1839"/>
                <a:gd name="T3" fmla="*/ 1425 h 1890"/>
                <a:gd name="T4" fmla="*/ 544 w 1839"/>
                <a:gd name="T5" fmla="*/ 1036 h 1890"/>
                <a:gd name="T6" fmla="*/ 544 w 1839"/>
                <a:gd name="T7" fmla="*/ 0 h 1890"/>
                <a:gd name="T8" fmla="*/ 0 w 1839"/>
                <a:gd name="T9" fmla="*/ 0 h 1890"/>
                <a:gd name="T10" fmla="*/ 0 w 1839"/>
                <a:gd name="T11" fmla="*/ 1143 h 1890"/>
                <a:gd name="T12" fmla="*/ 711 w 1839"/>
                <a:gd name="T13" fmla="*/ 1890 h 1890"/>
                <a:gd name="T14" fmla="*/ 1303 w 1839"/>
                <a:gd name="T15" fmla="*/ 1627 h 1890"/>
                <a:gd name="T16" fmla="*/ 1303 w 1839"/>
                <a:gd name="T17" fmla="*/ 1850 h 1890"/>
                <a:gd name="T18" fmla="*/ 1839 w 1839"/>
                <a:gd name="T19" fmla="*/ 1850 h 1890"/>
                <a:gd name="T20" fmla="*/ 1839 w 1839"/>
                <a:gd name="T21" fmla="*/ 0 h 1890"/>
                <a:gd name="T22" fmla="*/ 1303 w 1839"/>
                <a:gd name="T23" fmla="*/ 0 h 1890"/>
                <a:gd name="T24" fmla="*/ 1303 w 1839"/>
                <a:gd name="T25" fmla="*/ 1215 h 1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39" h="1890">
                  <a:moveTo>
                    <a:pt x="1303" y="1215"/>
                  </a:moveTo>
                  <a:cubicBezTo>
                    <a:pt x="1231" y="1306"/>
                    <a:pt x="1104" y="1425"/>
                    <a:pt x="906" y="1425"/>
                  </a:cubicBezTo>
                  <a:cubicBezTo>
                    <a:pt x="679" y="1425"/>
                    <a:pt x="544" y="1278"/>
                    <a:pt x="544" y="1036"/>
                  </a:cubicBezTo>
                  <a:cubicBezTo>
                    <a:pt x="544" y="0"/>
                    <a:pt x="544" y="0"/>
                    <a:pt x="544" y="0"/>
                  </a:cubicBezTo>
                  <a:cubicBezTo>
                    <a:pt x="0" y="0"/>
                    <a:pt x="0" y="0"/>
                    <a:pt x="0" y="0"/>
                  </a:cubicBezTo>
                  <a:cubicBezTo>
                    <a:pt x="0" y="1143"/>
                    <a:pt x="0" y="1143"/>
                    <a:pt x="0" y="1143"/>
                  </a:cubicBezTo>
                  <a:cubicBezTo>
                    <a:pt x="0" y="1580"/>
                    <a:pt x="251" y="1890"/>
                    <a:pt x="711" y="1890"/>
                  </a:cubicBezTo>
                  <a:cubicBezTo>
                    <a:pt x="1017" y="1890"/>
                    <a:pt x="1207" y="1731"/>
                    <a:pt x="1303" y="1627"/>
                  </a:cubicBezTo>
                  <a:cubicBezTo>
                    <a:pt x="1303" y="1850"/>
                    <a:pt x="1303" y="1850"/>
                    <a:pt x="1303" y="1850"/>
                  </a:cubicBezTo>
                  <a:cubicBezTo>
                    <a:pt x="1839" y="1850"/>
                    <a:pt x="1839" y="1850"/>
                    <a:pt x="1839" y="1850"/>
                  </a:cubicBezTo>
                  <a:cubicBezTo>
                    <a:pt x="1839" y="0"/>
                    <a:pt x="1839" y="0"/>
                    <a:pt x="1839" y="0"/>
                  </a:cubicBezTo>
                  <a:cubicBezTo>
                    <a:pt x="1303" y="0"/>
                    <a:pt x="1303" y="0"/>
                    <a:pt x="1303" y="0"/>
                  </a:cubicBezTo>
                  <a:lnTo>
                    <a:pt x="1303" y="1215"/>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1" name="Freeform 179">
              <a:extLst>
                <a:ext uri="{FF2B5EF4-FFF2-40B4-BE49-F238E27FC236}">
                  <a16:creationId xmlns:a16="http://schemas.microsoft.com/office/drawing/2014/main" id="{844D23E5-FE0C-4037-9A7E-02A9338E879B}"/>
                </a:ext>
              </a:extLst>
            </p:cNvPr>
            <p:cNvSpPr>
              <a:spLocks noEditPoints="1"/>
            </p:cNvSpPr>
            <p:nvPr userDrawn="1"/>
          </p:nvSpPr>
          <p:spPr bwMode="auto">
            <a:xfrm>
              <a:off x="-1865313" y="2551113"/>
              <a:ext cx="314325" cy="306388"/>
            </a:xfrm>
            <a:custGeom>
              <a:avLst/>
              <a:gdLst>
                <a:gd name="T0" fmla="*/ 1441 w 1977"/>
                <a:gd name="T1" fmla="*/ 234 h 1930"/>
                <a:gd name="T2" fmla="*/ 874 w 1977"/>
                <a:gd name="T3" fmla="*/ 0 h 1930"/>
                <a:gd name="T4" fmla="*/ 0 w 1977"/>
                <a:gd name="T5" fmla="*/ 973 h 1930"/>
                <a:gd name="T6" fmla="*/ 874 w 1977"/>
                <a:gd name="T7" fmla="*/ 1930 h 1930"/>
                <a:gd name="T8" fmla="*/ 1441 w 1977"/>
                <a:gd name="T9" fmla="*/ 1699 h 1930"/>
                <a:gd name="T10" fmla="*/ 1441 w 1977"/>
                <a:gd name="T11" fmla="*/ 1890 h 1930"/>
                <a:gd name="T12" fmla="*/ 1977 w 1977"/>
                <a:gd name="T13" fmla="*/ 1890 h 1930"/>
                <a:gd name="T14" fmla="*/ 1977 w 1977"/>
                <a:gd name="T15" fmla="*/ 40 h 1930"/>
                <a:gd name="T16" fmla="*/ 1441 w 1977"/>
                <a:gd name="T17" fmla="*/ 40 h 1930"/>
                <a:gd name="T18" fmla="*/ 1441 w 1977"/>
                <a:gd name="T19" fmla="*/ 234 h 1930"/>
                <a:gd name="T20" fmla="*/ 1441 w 1977"/>
                <a:gd name="T21" fmla="*/ 1298 h 1930"/>
                <a:gd name="T22" fmla="*/ 1048 w 1977"/>
                <a:gd name="T23" fmla="*/ 1473 h 1930"/>
                <a:gd name="T24" fmla="*/ 560 w 1977"/>
                <a:gd name="T25" fmla="*/ 965 h 1930"/>
                <a:gd name="T26" fmla="*/ 1048 w 1977"/>
                <a:gd name="T27" fmla="*/ 457 h 1930"/>
                <a:gd name="T28" fmla="*/ 1441 w 1977"/>
                <a:gd name="T29" fmla="*/ 631 h 1930"/>
                <a:gd name="T30" fmla="*/ 1441 w 1977"/>
                <a:gd name="T31" fmla="*/ 1298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77" h="1930">
                  <a:moveTo>
                    <a:pt x="1441" y="234"/>
                  </a:moveTo>
                  <a:cubicBezTo>
                    <a:pt x="1330" y="127"/>
                    <a:pt x="1140" y="0"/>
                    <a:pt x="874" y="0"/>
                  </a:cubicBezTo>
                  <a:cubicBezTo>
                    <a:pt x="358" y="0"/>
                    <a:pt x="0" y="429"/>
                    <a:pt x="0" y="973"/>
                  </a:cubicBezTo>
                  <a:cubicBezTo>
                    <a:pt x="0" y="1509"/>
                    <a:pt x="354" y="1930"/>
                    <a:pt x="874" y="1930"/>
                  </a:cubicBezTo>
                  <a:cubicBezTo>
                    <a:pt x="1156" y="1930"/>
                    <a:pt x="1342" y="1799"/>
                    <a:pt x="1441" y="1699"/>
                  </a:cubicBezTo>
                  <a:cubicBezTo>
                    <a:pt x="1441" y="1890"/>
                    <a:pt x="1441" y="1890"/>
                    <a:pt x="1441" y="1890"/>
                  </a:cubicBezTo>
                  <a:cubicBezTo>
                    <a:pt x="1977" y="1890"/>
                    <a:pt x="1977" y="1890"/>
                    <a:pt x="1977" y="1890"/>
                  </a:cubicBezTo>
                  <a:cubicBezTo>
                    <a:pt x="1977" y="40"/>
                    <a:pt x="1977" y="40"/>
                    <a:pt x="1977" y="40"/>
                  </a:cubicBezTo>
                  <a:cubicBezTo>
                    <a:pt x="1441" y="40"/>
                    <a:pt x="1441" y="40"/>
                    <a:pt x="1441" y="40"/>
                  </a:cubicBezTo>
                  <a:lnTo>
                    <a:pt x="1441" y="234"/>
                  </a:lnTo>
                  <a:close/>
                  <a:moveTo>
                    <a:pt x="1441" y="1298"/>
                  </a:moveTo>
                  <a:cubicBezTo>
                    <a:pt x="1366" y="1382"/>
                    <a:pt x="1239" y="1473"/>
                    <a:pt x="1048" y="1473"/>
                  </a:cubicBezTo>
                  <a:cubicBezTo>
                    <a:pt x="762" y="1473"/>
                    <a:pt x="560" y="1266"/>
                    <a:pt x="560" y="965"/>
                  </a:cubicBezTo>
                  <a:cubicBezTo>
                    <a:pt x="560" y="663"/>
                    <a:pt x="762" y="457"/>
                    <a:pt x="1048" y="457"/>
                  </a:cubicBezTo>
                  <a:cubicBezTo>
                    <a:pt x="1239" y="457"/>
                    <a:pt x="1366" y="548"/>
                    <a:pt x="1441" y="631"/>
                  </a:cubicBezTo>
                  <a:lnTo>
                    <a:pt x="1441" y="1298"/>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2" name="Freeform 180">
              <a:extLst>
                <a:ext uri="{FF2B5EF4-FFF2-40B4-BE49-F238E27FC236}">
                  <a16:creationId xmlns:a16="http://schemas.microsoft.com/office/drawing/2014/main" id="{95799A3C-1564-4AB7-AC58-03AC56EC86B6}"/>
                </a:ext>
              </a:extLst>
            </p:cNvPr>
            <p:cNvSpPr>
              <a:spLocks noEditPoints="1"/>
            </p:cNvSpPr>
            <p:nvPr userDrawn="1"/>
          </p:nvSpPr>
          <p:spPr bwMode="auto">
            <a:xfrm>
              <a:off x="-3000375" y="2551113"/>
              <a:ext cx="314325" cy="306388"/>
            </a:xfrm>
            <a:custGeom>
              <a:avLst/>
              <a:gdLst>
                <a:gd name="T0" fmla="*/ 1441 w 1977"/>
                <a:gd name="T1" fmla="*/ 234 h 1930"/>
                <a:gd name="T2" fmla="*/ 873 w 1977"/>
                <a:gd name="T3" fmla="*/ 0 h 1930"/>
                <a:gd name="T4" fmla="*/ 0 w 1977"/>
                <a:gd name="T5" fmla="*/ 973 h 1930"/>
                <a:gd name="T6" fmla="*/ 873 w 1977"/>
                <a:gd name="T7" fmla="*/ 1930 h 1930"/>
                <a:gd name="T8" fmla="*/ 1441 w 1977"/>
                <a:gd name="T9" fmla="*/ 1699 h 1930"/>
                <a:gd name="T10" fmla="*/ 1441 w 1977"/>
                <a:gd name="T11" fmla="*/ 1890 h 1930"/>
                <a:gd name="T12" fmla="*/ 1977 w 1977"/>
                <a:gd name="T13" fmla="*/ 1890 h 1930"/>
                <a:gd name="T14" fmla="*/ 1977 w 1977"/>
                <a:gd name="T15" fmla="*/ 40 h 1930"/>
                <a:gd name="T16" fmla="*/ 1441 w 1977"/>
                <a:gd name="T17" fmla="*/ 40 h 1930"/>
                <a:gd name="T18" fmla="*/ 1441 w 1977"/>
                <a:gd name="T19" fmla="*/ 234 h 1930"/>
                <a:gd name="T20" fmla="*/ 1441 w 1977"/>
                <a:gd name="T21" fmla="*/ 1298 h 1930"/>
                <a:gd name="T22" fmla="*/ 1048 w 1977"/>
                <a:gd name="T23" fmla="*/ 1473 h 1930"/>
                <a:gd name="T24" fmla="*/ 560 w 1977"/>
                <a:gd name="T25" fmla="*/ 965 h 1930"/>
                <a:gd name="T26" fmla="*/ 1048 w 1977"/>
                <a:gd name="T27" fmla="*/ 457 h 1930"/>
                <a:gd name="T28" fmla="*/ 1441 w 1977"/>
                <a:gd name="T29" fmla="*/ 631 h 1930"/>
                <a:gd name="T30" fmla="*/ 1441 w 1977"/>
                <a:gd name="T31" fmla="*/ 1298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77" h="1930">
                  <a:moveTo>
                    <a:pt x="1441" y="234"/>
                  </a:moveTo>
                  <a:cubicBezTo>
                    <a:pt x="1330" y="127"/>
                    <a:pt x="1139" y="0"/>
                    <a:pt x="873" y="0"/>
                  </a:cubicBezTo>
                  <a:cubicBezTo>
                    <a:pt x="357" y="0"/>
                    <a:pt x="0" y="429"/>
                    <a:pt x="0" y="973"/>
                  </a:cubicBezTo>
                  <a:cubicBezTo>
                    <a:pt x="0" y="1509"/>
                    <a:pt x="353" y="1930"/>
                    <a:pt x="873" y="1930"/>
                  </a:cubicBezTo>
                  <a:cubicBezTo>
                    <a:pt x="1155" y="1930"/>
                    <a:pt x="1342" y="1799"/>
                    <a:pt x="1441" y="1699"/>
                  </a:cubicBezTo>
                  <a:cubicBezTo>
                    <a:pt x="1441" y="1890"/>
                    <a:pt x="1441" y="1890"/>
                    <a:pt x="1441" y="1890"/>
                  </a:cubicBezTo>
                  <a:cubicBezTo>
                    <a:pt x="1977" y="1890"/>
                    <a:pt x="1977" y="1890"/>
                    <a:pt x="1977" y="1890"/>
                  </a:cubicBezTo>
                  <a:cubicBezTo>
                    <a:pt x="1977" y="40"/>
                    <a:pt x="1977" y="40"/>
                    <a:pt x="1977" y="40"/>
                  </a:cubicBezTo>
                  <a:cubicBezTo>
                    <a:pt x="1441" y="40"/>
                    <a:pt x="1441" y="40"/>
                    <a:pt x="1441" y="40"/>
                  </a:cubicBezTo>
                  <a:lnTo>
                    <a:pt x="1441" y="234"/>
                  </a:lnTo>
                  <a:close/>
                  <a:moveTo>
                    <a:pt x="1441" y="1298"/>
                  </a:moveTo>
                  <a:cubicBezTo>
                    <a:pt x="1366" y="1382"/>
                    <a:pt x="1239" y="1473"/>
                    <a:pt x="1048" y="1473"/>
                  </a:cubicBezTo>
                  <a:cubicBezTo>
                    <a:pt x="762" y="1473"/>
                    <a:pt x="560" y="1266"/>
                    <a:pt x="560" y="965"/>
                  </a:cubicBezTo>
                  <a:cubicBezTo>
                    <a:pt x="560" y="663"/>
                    <a:pt x="762" y="457"/>
                    <a:pt x="1048" y="457"/>
                  </a:cubicBezTo>
                  <a:cubicBezTo>
                    <a:pt x="1239" y="457"/>
                    <a:pt x="1366" y="548"/>
                    <a:pt x="1441" y="631"/>
                  </a:cubicBezTo>
                  <a:lnTo>
                    <a:pt x="1441" y="1298"/>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3" name="Freeform 181">
              <a:extLst>
                <a:ext uri="{FF2B5EF4-FFF2-40B4-BE49-F238E27FC236}">
                  <a16:creationId xmlns:a16="http://schemas.microsoft.com/office/drawing/2014/main" id="{B5620DDF-5CC6-418B-8261-5DC4D1231237}"/>
                </a:ext>
              </a:extLst>
            </p:cNvPr>
            <p:cNvSpPr>
              <a:spLocks noEditPoints="1"/>
            </p:cNvSpPr>
            <p:nvPr userDrawn="1"/>
          </p:nvSpPr>
          <p:spPr bwMode="auto">
            <a:xfrm>
              <a:off x="-1149350" y="2409825"/>
              <a:ext cx="317500" cy="447675"/>
            </a:xfrm>
            <a:custGeom>
              <a:avLst/>
              <a:gdLst>
                <a:gd name="T0" fmla="*/ 1461 w 1997"/>
                <a:gd name="T1" fmla="*/ 0 h 2819"/>
                <a:gd name="T2" fmla="*/ 1461 w 1997"/>
                <a:gd name="T3" fmla="*/ 1139 h 2819"/>
                <a:gd name="T4" fmla="*/ 873 w 1997"/>
                <a:gd name="T5" fmla="*/ 889 h 2819"/>
                <a:gd name="T6" fmla="*/ 0 w 1997"/>
                <a:gd name="T7" fmla="*/ 1862 h 2819"/>
                <a:gd name="T8" fmla="*/ 873 w 1997"/>
                <a:gd name="T9" fmla="*/ 2819 h 2819"/>
                <a:gd name="T10" fmla="*/ 1461 w 1997"/>
                <a:gd name="T11" fmla="*/ 2568 h 2819"/>
                <a:gd name="T12" fmla="*/ 1461 w 1997"/>
                <a:gd name="T13" fmla="*/ 2779 h 2819"/>
                <a:gd name="T14" fmla="*/ 1997 w 1997"/>
                <a:gd name="T15" fmla="*/ 2779 h 2819"/>
                <a:gd name="T16" fmla="*/ 1997 w 1997"/>
                <a:gd name="T17" fmla="*/ 0 h 2819"/>
                <a:gd name="T18" fmla="*/ 1461 w 1997"/>
                <a:gd name="T19" fmla="*/ 0 h 2819"/>
                <a:gd name="T20" fmla="*/ 1461 w 1997"/>
                <a:gd name="T21" fmla="*/ 2163 h 2819"/>
                <a:gd name="T22" fmla="*/ 1048 w 1997"/>
                <a:gd name="T23" fmla="*/ 2362 h 2819"/>
                <a:gd name="T24" fmla="*/ 560 w 1997"/>
                <a:gd name="T25" fmla="*/ 1854 h 2819"/>
                <a:gd name="T26" fmla="*/ 1048 w 1997"/>
                <a:gd name="T27" fmla="*/ 1346 h 2819"/>
                <a:gd name="T28" fmla="*/ 1461 w 1997"/>
                <a:gd name="T29" fmla="*/ 1544 h 2819"/>
                <a:gd name="T30" fmla="*/ 1461 w 1997"/>
                <a:gd name="T31" fmla="*/ 2163 h 2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97" h="2819">
                  <a:moveTo>
                    <a:pt x="1461" y="0"/>
                  </a:moveTo>
                  <a:cubicBezTo>
                    <a:pt x="1461" y="1139"/>
                    <a:pt x="1461" y="1139"/>
                    <a:pt x="1461" y="1139"/>
                  </a:cubicBezTo>
                  <a:cubicBezTo>
                    <a:pt x="1366" y="1040"/>
                    <a:pt x="1171" y="889"/>
                    <a:pt x="873" y="889"/>
                  </a:cubicBezTo>
                  <a:cubicBezTo>
                    <a:pt x="353" y="889"/>
                    <a:pt x="0" y="1318"/>
                    <a:pt x="0" y="1862"/>
                  </a:cubicBezTo>
                  <a:cubicBezTo>
                    <a:pt x="0" y="2406"/>
                    <a:pt x="361" y="2819"/>
                    <a:pt x="873" y="2819"/>
                  </a:cubicBezTo>
                  <a:cubicBezTo>
                    <a:pt x="1171" y="2819"/>
                    <a:pt x="1366" y="2672"/>
                    <a:pt x="1461" y="2568"/>
                  </a:cubicBezTo>
                  <a:cubicBezTo>
                    <a:pt x="1461" y="2779"/>
                    <a:pt x="1461" y="2779"/>
                    <a:pt x="1461" y="2779"/>
                  </a:cubicBezTo>
                  <a:cubicBezTo>
                    <a:pt x="1997" y="2779"/>
                    <a:pt x="1997" y="2779"/>
                    <a:pt x="1997" y="2779"/>
                  </a:cubicBezTo>
                  <a:cubicBezTo>
                    <a:pt x="1997" y="0"/>
                    <a:pt x="1997" y="0"/>
                    <a:pt x="1997" y="0"/>
                  </a:cubicBezTo>
                  <a:lnTo>
                    <a:pt x="1461" y="0"/>
                  </a:lnTo>
                  <a:close/>
                  <a:moveTo>
                    <a:pt x="1461" y="2163"/>
                  </a:moveTo>
                  <a:cubicBezTo>
                    <a:pt x="1389" y="2255"/>
                    <a:pt x="1254" y="2362"/>
                    <a:pt x="1048" y="2362"/>
                  </a:cubicBezTo>
                  <a:cubicBezTo>
                    <a:pt x="762" y="2362"/>
                    <a:pt x="560" y="2155"/>
                    <a:pt x="560" y="1854"/>
                  </a:cubicBezTo>
                  <a:cubicBezTo>
                    <a:pt x="560" y="1552"/>
                    <a:pt x="762" y="1346"/>
                    <a:pt x="1048" y="1346"/>
                  </a:cubicBezTo>
                  <a:cubicBezTo>
                    <a:pt x="1254" y="1346"/>
                    <a:pt x="1389" y="1453"/>
                    <a:pt x="1461" y="1544"/>
                  </a:cubicBezTo>
                  <a:lnTo>
                    <a:pt x="1461" y="2163"/>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4" name="Freeform 182">
              <a:extLst>
                <a:ext uri="{FF2B5EF4-FFF2-40B4-BE49-F238E27FC236}">
                  <a16:creationId xmlns:a16="http://schemas.microsoft.com/office/drawing/2014/main" id="{31E7DBAA-AAA6-4D6C-9528-C735B474C25D}"/>
                </a:ext>
              </a:extLst>
            </p:cNvPr>
            <p:cNvSpPr>
              <a:spLocks/>
            </p:cNvSpPr>
            <p:nvPr userDrawn="1"/>
          </p:nvSpPr>
          <p:spPr bwMode="auto">
            <a:xfrm>
              <a:off x="-1487488" y="2551113"/>
              <a:ext cx="290513" cy="300038"/>
            </a:xfrm>
            <a:custGeom>
              <a:avLst/>
              <a:gdLst>
                <a:gd name="T0" fmla="*/ 1128 w 1839"/>
                <a:gd name="T1" fmla="*/ 0 h 1890"/>
                <a:gd name="T2" fmla="*/ 540 w 1839"/>
                <a:gd name="T3" fmla="*/ 262 h 1890"/>
                <a:gd name="T4" fmla="*/ 540 w 1839"/>
                <a:gd name="T5" fmla="*/ 40 h 1890"/>
                <a:gd name="T6" fmla="*/ 0 w 1839"/>
                <a:gd name="T7" fmla="*/ 40 h 1890"/>
                <a:gd name="T8" fmla="*/ 0 w 1839"/>
                <a:gd name="T9" fmla="*/ 1890 h 1890"/>
                <a:gd name="T10" fmla="*/ 540 w 1839"/>
                <a:gd name="T11" fmla="*/ 1890 h 1890"/>
                <a:gd name="T12" fmla="*/ 540 w 1839"/>
                <a:gd name="T13" fmla="*/ 675 h 1890"/>
                <a:gd name="T14" fmla="*/ 937 w 1839"/>
                <a:gd name="T15" fmla="*/ 464 h 1890"/>
                <a:gd name="T16" fmla="*/ 1295 w 1839"/>
                <a:gd name="T17" fmla="*/ 854 h 1890"/>
                <a:gd name="T18" fmla="*/ 1295 w 1839"/>
                <a:gd name="T19" fmla="*/ 1890 h 1890"/>
                <a:gd name="T20" fmla="*/ 1839 w 1839"/>
                <a:gd name="T21" fmla="*/ 1890 h 1890"/>
                <a:gd name="T22" fmla="*/ 1839 w 1839"/>
                <a:gd name="T23" fmla="*/ 746 h 1890"/>
                <a:gd name="T24" fmla="*/ 1128 w 1839"/>
                <a:gd name="T25" fmla="*/ 0 h 1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39" h="1890">
                  <a:moveTo>
                    <a:pt x="1128" y="0"/>
                  </a:moveTo>
                  <a:cubicBezTo>
                    <a:pt x="826" y="0"/>
                    <a:pt x="632" y="159"/>
                    <a:pt x="540" y="262"/>
                  </a:cubicBezTo>
                  <a:cubicBezTo>
                    <a:pt x="540" y="40"/>
                    <a:pt x="540" y="40"/>
                    <a:pt x="540" y="40"/>
                  </a:cubicBezTo>
                  <a:cubicBezTo>
                    <a:pt x="0" y="40"/>
                    <a:pt x="0" y="40"/>
                    <a:pt x="0" y="40"/>
                  </a:cubicBezTo>
                  <a:cubicBezTo>
                    <a:pt x="0" y="1890"/>
                    <a:pt x="0" y="1890"/>
                    <a:pt x="0" y="1890"/>
                  </a:cubicBezTo>
                  <a:cubicBezTo>
                    <a:pt x="540" y="1890"/>
                    <a:pt x="540" y="1890"/>
                    <a:pt x="540" y="1890"/>
                  </a:cubicBezTo>
                  <a:cubicBezTo>
                    <a:pt x="540" y="675"/>
                    <a:pt x="540" y="675"/>
                    <a:pt x="540" y="675"/>
                  </a:cubicBezTo>
                  <a:cubicBezTo>
                    <a:pt x="608" y="580"/>
                    <a:pt x="735" y="464"/>
                    <a:pt x="937" y="464"/>
                  </a:cubicBezTo>
                  <a:cubicBezTo>
                    <a:pt x="1164" y="464"/>
                    <a:pt x="1295" y="611"/>
                    <a:pt x="1295" y="854"/>
                  </a:cubicBezTo>
                  <a:cubicBezTo>
                    <a:pt x="1295" y="1890"/>
                    <a:pt x="1295" y="1890"/>
                    <a:pt x="1295" y="1890"/>
                  </a:cubicBezTo>
                  <a:cubicBezTo>
                    <a:pt x="1839" y="1890"/>
                    <a:pt x="1839" y="1890"/>
                    <a:pt x="1839" y="1890"/>
                  </a:cubicBezTo>
                  <a:cubicBezTo>
                    <a:pt x="1839" y="746"/>
                    <a:pt x="1839" y="746"/>
                    <a:pt x="1839" y="746"/>
                  </a:cubicBezTo>
                  <a:cubicBezTo>
                    <a:pt x="1839" y="310"/>
                    <a:pt x="1588" y="0"/>
                    <a:pt x="1128" y="0"/>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5" name="Freeform 183">
              <a:extLst>
                <a:ext uri="{FF2B5EF4-FFF2-40B4-BE49-F238E27FC236}">
                  <a16:creationId xmlns:a16="http://schemas.microsoft.com/office/drawing/2014/main" id="{4ACAB1E2-48D7-4D1D-9748-BB6B97A45F65}"/>
                </a:ext>
              </a:extLst>
            </p:cNvPr>
            <p:cNvSpPr>
              <a:spLocks/>
            </p:cNvSpPr>
            <p:nvPr userDrawn="1"/>
          </p:nvSpPr>
          <p:spPr bwMode="auto">
            <a:xfrm>
              <a:off x="-2286000" y="2403475"/>
              <a:ext cx="238125" cy="447675"/>
            </a:xfrm>
            <a:custGeom>
              <a:avLst/>
              <a:gdLst>
                <a:gd name="T0" fmla="*/ 1128 w 1505"/>
                <a:gd name="T1" fmla="*/ 449 h 2819"/>
                <a:gd name="T2" fmla="*/ 1418 w 1505"/>
                <a:gd name="T3" fmla="*/ 528 h 2819"/>
                <a:gd name="T4" fmla="*/ 1505 w 1505"/>
                <a:gd name="T5" fmla="*/ 115 h 2819"/>
                <a:gd name="T6" fmla="*/ 1009 w 1505"/>
                <a:gd name="T7" fmla="*/ 0 h 2819"/>
                <a:gd name="T8" fmla="*/ 274 w 1505"/>
                <a:gd name="T9" fmla="*/ 750 h 2819"/>
                <a:gd name="T10" fmla="*/ 274 w 1505"/>
                <a:gd name="T11" fmla="*/ 969 h 2819"/>
                <a:gd name="T12" fmla="*/ 0 w 1505"/>
                <a:gd name="T13" fmla="*/ 969 h 2819"/>
                <a:gd name="T14" fmla="*/ 0 w 1505"/>
                <a:gd name="T15" fmla="*/ 1413 h 2819"/>
                <a:gd name="T16" fmla="*/ 274 w 1505"/>
                <a:gd name="T17" fmla="*/ 1413 h 2819"/>
                <a:gd name="T18" fmla="*/ 274 w 1505"/>
                <a:gd name="T19" fmla="*/ 2819 h 2819"/>
                <a:gd name="T20" fmla="*/ 826 w 1505"/>
                <a:gd name="T21" fmla="*/ 2819 h 2819"/>
                <a:gd name="T22" fmla="*/ 826 w 1505"/>
                <a:gd name="T23" fmla="*/ 1413 h 2819"/>
                <a:gd name="T24" fmla="*/ 1453 w 1505"/>
                <a:gd name="T25" fmla="*/ 1413 h 2819"/>
                <a:gd name="T26" fmla="*/ 1453 w 1505"/>
                <a:gd name="T27" fmla="*/ 969 h 2819"/>
                <a:gd name="T28" fmla="*/ 826 w 1505"/>
                <a:gd name="T29" fmla="*/ 969 h 2819"/>
                <a:gd name="T30" fmla="*/ 826 w 1505"/>
                <a:gd name="T31" fmla="*/ 798 h 2819"/>
                <a:gd name="T32" fmla="*/ 1128 w 1505"/>
                <a:gd name="T33" fmla="*/ 449 h 2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05" h="2819">
                  <a:moveTo>
                    <a:pt x="1128" y="449"/>
                  </a:moveTo>
                  <a:cubicBezTo>
                    <a:pt x="1310" y="449"/>
                    <a:pt x="1418" y="528"/>
                    <a:pt x="1418" y="528"/>
                  </a:cubicBezTo>
                  <a:cubicBezTo>
                    <a:pt x="1505" y="115"/>
                    <a:pt x="1505" y="115"/>
                    <a:pt x="1505" y="115"/>
                  </a:cubicBezTo>
                  <a:cubicBezTo>
                    <a:pt x="1505" y="115"/>
                    <a:pt x="1358" y="0"/>
                    <a:pt x="1009" y="0"/>
                  </a:cubicBezTo>
                  <a:cubicBezTo>
                    <a:pt x="556" y="0"/>
                    <a:pt x="274" y="262"/>
                    <a:pt x="274" y="750"/>
                  </a:cubicBezTo>
                  <a:cubicBezTo>
                    <a:pt x="274" y="969"/>
                    <a:pt x="274" y="969"/>
                    <a:pt x="274" y="969"/>
                  </a:cubicBezTo>
                  <a:cubicBezTo>
                    <a:pt x="0" y="969"/>
                    <a:pt x="0" y="969"/>
                    <a:pt x="0" y="969"/>
                  </a:cubicBezTo>
                  <a:cubicBezTo>
                    <a:pt x="0" y="1413"/>
                    <a:pt x="0" y="1413"/>
                    <a:pt x="0" y="1413"/>
                  </a:cubicBezTo>
                  <a:cubicBezTo>
                    <a:pt x="274" y="1413"/>
                    <a:pt x="274" y="1413"/>
                    <a:pt x="274" y="1413"/>
                  </a:cubicBezTo>
                  <a:cubicBezTo>
                    <a:pt x="274" y="2819"/>
                    <a:pt x="274" y="2819"/>
                    <a:pt x="274" y="2819"/>
                  </a:cubicBezTo>
                  <a:cubicBezTo>
                    <a:pt x="826" y="2819"/>
                    <a:pt x="826" y="2819"/>
                    <a:pt x="826" y="2819"/>
                  </a:cubicBezTo>
                  <a:cubicBezTo>
                    <a:pt x="826" y="1413"/>
                    <a:pt x="826" y="1413"/>
                    <a:pt x="826" y="1413"/>
                  </a:cubicBezTo>
                  <a:cubicBezTo>
                    <a:pt x="1453" y="1413"/>
                    <a:pt x="1453" y="1413"/>
                    <a:pt x="1453" y="1413"/>
                  </a:cubicBezTo>
                  <a:cubicBezTo>
                    <a:pt x="1453" y="969"/>
                    <a:pt x="1453" y="969"/>
                    <a:pt x="1453" y="969"/>
                  </a:cubicBezTo>
                  <a:cubicBezTo>
                    <a:pt x="826" y="969"/>
                    <a:pt x="826" y="969"/>
                    <a:pt x="826" y="969"/>
                  </a:cubicBezTo>
                  <a:cubicBezTo>
                    <a:pt x="826" y="798"/>
                    <a:pt x="826" y="798"/>
                    <a:pt x="826" y="798"/>
                  </a:cubicBezTo>
                  <a:cubicBezTo>
                    <a:pt x="826" y="564"/>
                    <a:pt x="933" y="449"/>
                    <a:pt x="1128" y="449"/>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6" name="Rectangle 184">
              <a:extLst>
                <a:ext uri="{FF2B5EF4-FFF2-40B4-BE49-F238E27FC236}">
                  <a16:creationId xmlns:a16="http://schemas.microsoft.com/office/drawing/2014/main" id="{1356E252-F7DC-4A0A-AA51-9C93A485C9CF}"/>
                </a:ext>
              </a:extLst>
            </p:cNvPr>
            <p:cNvSpPr>
              <a:spLocks noChangeArrowheads="1"/>
            </p:cNvSpPr>
            <p:nvPr userDrawn="1"/>
          </p:nvSpPr>
          <p:spPr bwMode="auto">
            <a:xfrm>
              <a:off x="-2006600" y="2409825"/>
              <a:ext cx="87313" cy="441325"/>
            </a:xfrm>
            <a:prstGeom prst="rect">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grpSp>
      <p:sp>
        <p:nvSpPr>
          <p:cNvPr id="27" name="Datumsplatzhalter 5">
            <a:extLst>
              <a:ext uri="{FF2B5EF4-FFF2-40B4-BE49-F238E27FC236}">
                <a16:creationId xmlns:a16="http://schemas.microsoft.com/office/drawing/2014/main" id="{88171938-781D-4F43-9F8C-659141C595BC}"/>
              </a:ext>
            </a:extLst>
          </p:cNvPr>
          <p:cNvSpPr>
            <a:spLocks noGrp="1"/>
          </p:cNvSpPr>
          <p:nvPr>
            <p:ph type="dt" sz="half" idx="1"/>
          </p:nvPr>
        </p:nvSpPr>
        <p:spPr bwMode="gray">
          <a:xfrm>
            <a:off x="5320812" y="9428608"/>
            <a:ext cx="576064" cy="216024"/>
          </a:xfrm>
          <a:prstGeom prst="rect">
            <a:avLst/>
          </a:prstGeom>
        </p:spPr>
        <p:txBody>
          <a:bodyPr vert="horz" wrap="none" lIns="0" tIns="46800" rIns="0" bIns="0" rtlCol="0" anchor="t">
            <a:noAutofit/>
          </a:bodyPr>
          <a:lstStyle>
            <a:lvl1pPr marL="0" algn="l">
              <a:defRPr sz="900">
                <a:solidFill>
                  <a:srgbClr val="5D6C73"/>
                </a:solidFill>
              </a:defRPr>
            </a:lvl1pPr>
            <a:lvl2pPr marL="0">
              <a:defRPr sz="900"/>
            </a:lvl2pPr>
            <a:lvl3pPr marL="0">
              <a:defRPr sz="900"/>
            </a:lvl3pPr>
            <a:lvl4pPr marL="0">
              <a:defRPr sz="900"/>
            </a:lvl4pPr>
            <a:lvl5pPr marL="0">
              <a:defRPr sz="900"/>
            </a:lvl5pPr>
            <a:lvl6pPr marL="0">
              <a:defRPr sz="900"/>
            </a:lvl6pPr>
            <a:lvl7pPr marL="0">
              <a:defRPr sz="900"/>
            </a:lvl7pPr>
            <a:lvl8pPr marL="0">
              <a:defRPr sz="900"/>
            </a:lvl8pPr>
            <a:lvl9pPr marL="0">
              <a:defRPr sz="900"/>
            </a:lvl9pPr>
          </a:lstStyle>
          <a:p>
            <a:fld id="{2B8A754B-887C-4C60-B661-1896749637B1}" type="datetime1">
              <a:rPr lang="de-DE" smtClean="0">
                <a:solidFill>
                  <a:srgbClr val="5D6C73"/>
                </a:solidFill>
              </a:rPr>
              <a:t>18.08.2023</a:t>
            </a:fld>
            <a:endParaRPr lang="de-DE" dirty="0">
              <a:solidFill>
                <a:srgbClr val="5D6C73"/>
              </a:solidFill>
            </a:endParaRPr>
          </a:p>
        </p:txBody>
      </p:sp>
      <p:sp>
        <p:nvSpPr>
          <p:cNvPr id="28" name="Fußzeilenplatzhalter 6">
            <a:extLst>
              <a:ext uri="{FF2B5EF4-FFF2-40B4-BE49-F238E27FC236}">
                <a16:creationId xmlns:a16="http://schemas.microsoft.com/office/drawing/2014/main" id="{CDF2F80A-5D01-49AB-A9FB-94808B6DD38B}"/>
              </a:ext>
            </a:extLst>
          </p:cNvPr>
          <p:cNvSpPr>
            <a:spLocks noGrp="1"/>
          </p:cNvSpPr>
          <p:nvPr>
            <p:ph type="ftr" sz="quarter" idx="2"/>
          </p:nvPr>
        </p:nvSpPr>
        <p:spPr bwMode="gray">
          <a:xfrm>
            <a:off x="469370" y="9428608"/>
            <a:ext cx="4779434" cy="216024"/>
          </a:xfrm>
          <a:prstGeom prst="rect">
            <a:avLst/>
          </a:prstGeom>
        </p:spPr>
        <p:txBody>
          <a:bodyPr vert="horz" lIns="0" tIns="46800" rIns="0" bIns="0" rtlCol="0" anchor="t"/>
          <a:lstStyle>
            <a:lvl1pPr marL="0" algn="r">
              <a:defRPr sz="900">
                <a:solidFill>
                  <a:srgbClr val="5D6C73"/>
                </a:solidFill>
              </a:defRPr>
            </a:lvl1pPr>
            <a:lvl2pPr marL="0" algn="r">
              <a:defRPr sz="900"/>
            </a:lvl2pPr>
            <a:lvl3pPr marL="0" algn="r">
              <a:defRPr sz="900"/>
            </a:lvl3pPr>
            <a:lvl4pPr marL="0" algn="r">
              <a:defRPr sz="900"/>
            </a:lvl4pPr>
            <a:lvl5pPr marL="0" algn="r">
              <a:defRPr sz="900"/>
            </a:lvl5pPr>
            <a:lvl6pPr marL="0" algn="r">
              <a:defRPr sz="900"/>
            </a:lvl6pPr>
            <a:lvl7pPr marL="0" algn="r">
              <a:defRPr sz="900"/>
            </a:lvl7pPr>
            <a:lvl8pPr marL="0" algn="r">
              <a:defRPr sz="900"/>
            </a:lvl8pPr>
            <a:lvl9pPr marL="0" algn="r">
              <a:defRPr sz="900"/>
            </a:lvl9pPr>
          </a:lstStyle>
          <a:p>
            <a:r>
              <a:rPr lang="de-DE" dirty="0"/>
              <a:t>Fußzeile</a:t>
            </a:r>
          </a:p>
        </p:txBody>
      </p:sp>
      <p:sp>
        <p:nvSpPr>
          <p:cNvPr id="29" name="Foliennummernplatzhalter 7">
            <a:extLst>
              <a:ext uri="{FF2B5EF4-FFF2-40B4-BE49-F238E27FC236}">
                <a16:creationId xmlns:a16="http://schemas.microsoft.com/office/drawing/2014/main" id="{4A36F8DC-E6EF-4C8F-B4C2-48B48503FE3B}"/>
              </a:ext>
            </a:extLst>
          </p:cNvPr>
          <p:cNvSpPr>
            <a:spLocks noGrp="1"/>
          </p:cNvSpPr>
          <p:nvPr>
            <p:ph type="sldNum" sz="quarter" idx="3"/>
          </p:nvPr>
        </p:nvSpPr>
        <p:spPr bwMode="gray">
          <a:xfrm>
            <a:off x="5968305" y="9428632"/>
            <a:ext cx="360000" cy="216000"/>
          </a:xfrm>
          <a:prstGeom prst="rect">
            <a:avLst/>
          </a:prstGeom>
        </p:spPr>
        <p:txBody>
          <a:bodyPr vert="horz" lIns="0" tIns="46800" rIns="0" bIns="0" rtlCol="0" anchor="t"/>
          <a:lstStyle>
            <a:lvl1pPr marL="0" algn="r">
              <a:defRPr sz="900">
                <a:solidFill>
                  <a:srgbClr val="5D6C73"/>
                </a:solidFill>
              </a:defRPr>
            </a:lvl1pPr>
            <a:lvl2pPr marL="0">
              <a:defRPr sz="900"/>
            </a:lvl2pPr>
            <a:lvl3pPr marL="0">
              <a:defRPr sz="900"/>
            </a:lvl3pPr>
            <a:lvl4pPr marL="0">
              <a:defRPr sz="900"/>
            </a:lvl4pPr>
            <a:lvl5pPr marL="0">
              <a:defRPr sz="900"/>
            </a:lvl5pPr>
            <a:lvl6pPr marL="0">
              <a:defRPr sz="900"/>
            </a:lvl6pPr>
            <a:lvl7pPr marL="0">
              <a:defRPr sz="900"/>
            </a:lvl7pPr>
            <a:lvl8pPr marL="0">
              <a:defRPr sz="900"/>
            </a:lvl8pPr>
            <a:lvl9pPr marL="0">
              <a:defRPr sz="900"/>
            </a:lvl9pPr>
          </a:lstStyle>
          <a:p>
            <a:fld id="{443B15C8-972D-49F6-9B7C-5A2154A8C95F}" type="slidenum">
              <a:rPr lang="de-DE" smtClean="0"/>
              <a:pPr/>
              <a:t>‹Nr.›</a:t>
            </a:fld>
            <a:endParaRPr lang="de-DE" dirty="0">
              <a:solidFill>
                <a:srgbClr val="5D6C73"/>
              </a:solidFill>
            </a:endParaRPr>
          </a:p>
        </p:txBody>
      </p:sp>
    </p:spTree>
    <p:extLst>
      <p:ext uri="{BB962C8B-B14F-4D97-AF65-F5344CB8AC3E}">
        <p14:creationId xmlns:p14="http://schemas.microsoft.com/office/powerpoint/2010/main" val="3143861194"/>
      </p:ext>
    </p:extLst>
  </p:cSld>
  <p:clrMap bg1="lt1" tx1="dk1" bg2="lt2" tx2="dk2" accent1="accent1" accent2="accent2" accent3="accent3" accent4="accent4" accent5="accent5" accent6="accent6" hlink="hlink" folHlink="folHlink"/>
  <p:hf hdr="0"/>
  <p:extLst>
    <p:ext uri="{56416CCD-93CA-4268-BC5B-53C4BB910035}">
      <p15:sldGuideLst xmlns:p15="http://schemas.microsoft.com/office/powerpoint/2012/main">
        <p15:guide id="1" pos="299" userDrawn="1">
          <p15:clr>
            <a:srgbClr val="F26B43"/>
          </p15:clr>
        </p15:guide>
        <p15:guide id="2" pos="398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lienbildplatzhalter 3"/>
          <p:cNvSpPr>
            <a:spLocks noGrp="1" noRot="1" noChangeAspect="1"/>
          </p:cNvSpPr>
          <p:nvPr>
            <p:ph type="sldImg" idx="2"/>
          </p:nvPr>
        </p:nvSpPr>
        <p:spPr bwMode="gray">
          <a:xfrm>
            <a:off x="479415" y="1163058"/>
            <a:ext cx="5845132" cy="3289722"/>
          </a:xfrm>
          <a:prstGeom prst="rect">
            <a:avLst/>
          </a:prstGeom>
          <a:noFill/>
          <a:ln w="6350">
            <a:solidFill>
              <a:schemeClr val="tx1"/>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bwMode="gray">
          <a:xfrm>
            <a:off x="472480" y="4604072"/>
            <a:ext cx="5852067" cy="4346914"/>
          </a:xfrm>
          <a:prstGeom prst="rect">
            <a:avLst/>
          </a:prstGeom>
        </p:spPr>
        <p:txBody>
          <a:bodyPr vert="horz" lIns="0" tIns="0" rIns="0" bIns="0" rtlCol="0"/>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grpSp>
        <p:nvGrpSpPr>
          <p:cNvPr id="8" name="Gruppieren 7">
            <a:extLst>
              <a:ext uri="{FF2B5EF4-FFF2-40B4-BE49-F238E27FC236}">
                <a16:creationId xmlns:a16="http://schemas.microsoft.com/office/drawing/2014/main" id="{014991EC-3BEB-4899-9C72-5F9C1E0496A9}"/>
              </a:ext>
            </a:extLst>
          </p:cNvPr>
          <p:cNvGrpSpPr/>
          <p:nvPr/>
        </p:nvGrpSpPr>
        <p:grpSpPr>
          <a:xfrm>
            <a:off x="5723798" y="211584"/>
            <a:ext cx="639644" cy="639644"/>
            <a:chOff x="-3889375" y="0"/>
            <a:chExt cx="3600450" cy="3600450"/>
          </a:xfrm>
        </p:grpSpPr>
        <p:sp>
          <p:nvSpPr>
            <p:cNvPr id="9" name="AutoShape 169">
              <a:extLst>
                <a:ext uri="{FF2B5EF4-FFF2-40B4-BE49-F238E27FC236}">
                  <a16:creationId xmlns:a16="http://schemas.microsoft.com/office/drawing/2014/main" id="{B52C77E0-EB32-474A-BBD1-5B3F3BE8C9F8}"/>
                </a:ext>
              </a:extLst>
            </p:cNvPr>
            <p:cNvSpPr>
              <a:spLocks noChangeAspect="1" noChangeArrowheads="1" noTextEdit="1"/>
            </p:cNvSpPr>
            <p:nvPr userDrawn="1"/>
          </p:nvSpPr>
          <p:spPr bwMode="auto">
            <a:xfrm>
              <a:off x="-3889375" y="0"/>
              <a:ext cx="360045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dirty="0"/>
            </a:p>
          </p:txBody>
        </p:sp>
        <p:sp>
          <p:nvSpPr>
            <p:cNvPr id="10" name="Freeform 171">
              <a:extLst>
                <a:ext uri="{FF2B5EF4-FFF2-40B4-BE49-F238E27FC236}">
                  <a16:creationId xmlns:a16="http://schemas.microsoft.com/office/drawing/2014/main" id="{1EA1697F-CED8-4730-A254-69C834F92C9F}"/>
                </a:ext>
              </a:extLst>
            </p:cNvPr>
            <p:cNvSpPr>
              <a:spLocks/>
            </p:cNvSpPr>
            <p:nvPr userDrawn="1"/>
          </p:nvSpPr>
          <p:spPr bwMode="auto">
            <a:xfrm>
              <a:off x="-3889375" y="0"/>
              <a:ext cx="3600450" cy="3600450"/>
            </a:xfrm>
            <a:custGeom>
              <a:avLst/>
              <a:gdLst>
                <a:gd name="T0" fmla="*/ 2268 w 2268"/>
                <a:gd name="T1" fmla="*/ 0 h 2268"/>
                <a:gd name="T2" fmla="*/ 0 w 2268"/>
                <a:gd name="T3" fmla="*/ 0 h 2268"/>
                <a:gd name="T4" fmla="*/ 0 w 2268"/>
                <a:gd name="T5" fmla="*/ 2268 h 2268"/>
                <a:gd name="T6" fmla="*/ 2268 w 2268"/>
                <a:gd name="T7" fmla="*/ 2268 h 2268"/>
                <a:gd name="T8" fmla="*/ 2268 w 2268"/>
                <a:gd name="T9" fmla="*/ 0 h 2268"/>
                <a:gd name="T10" fmla="*/ 2268 w 2268"/>
                <a:gd name="T11" fmla="*/ 0 h 2268"/>
              </a:gdLst>
              <a:ahLst/>
              <a:cxnLst>
                <a:cxn ang="0">
                  <a:pos x="T0" y="T1"/>
                </a:cxn>
                <a:cxn ang="0">
                  <a:pos x="T2" y="T3"/>
                </a:cxn>
                <a:cxn ang="0">
                  <a:pos x="T4" y="T5"/>
                </a:cxn>
                <a:cxn ang="0">
                  <a:pos x="T6" y="T7"/>
                </a:cxn>
                <a:cxn ang="0">
                  <a:pos x="T8" y="T9"/>
                </a:cxn>
                <a:cxn ang="0">
                  <a:pos x="T10" y="T11"/>
                </a:cxn>
              </a:cxnLst>
              <a:rect l="0" t="0" r="r" b="b"/>
              <a:pathLst>
                <a:path w="2268" h="2268">
                  <a:moveTo>
                    <a:pt x="2268" y="0"/>
                  </a:moveTo>
                  <a:lnTo>
                    <a:pt x="0" y="0"/>
                  </a:lnTo>
                  <a:lnTo>
                    <a:pt x="0" y="2268"/>
                  </a:lnTo>
                  <a:lnTo>
                    <a:pt x="2268" y="2268"/>
                  </a:lnTo>
                  <a:lnTo>
                    <a:pt x="2268" y="0"/>
                  </a:lnTo>
                  <a:lnTo>
                    <a:pt x="2268"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1" name="Freeform 172">
              <a:extLst>
                <a:ext uri="{FF2B5EF4-FFF2-40B4-BE49-F238E27FC236}">
                  <a16:creationId xmlns:a16="http://schemas.microsoft.com/office/drawing/2014/main" id="{73FB6F53-FAFE-480E-98C3-3A871DCEF378}"/>
                </a:ext>
              </a:extLst>
            </p:cNvPr>
            <p:cNvSpPr>
              <a:spLocks noEditPoints="1"/>
            </p:cNvSpPr>
            <p:nvPr userDrawn="1"/>
          </p:nvSpPr>
          <p:spPr bwMode="auto">
            <a:xfrm>
              <a:off x="-3752850" y="138113"/>
              <a:ext cx="3327400" cy="3325813"/>
            </a:xfrm>
            <a:custGeom>
              <a:avLst/>
              <a:gdLst>
                <a:gd name="T0" fmla="*/ 0 w 2096"/>
                <a:gd name="T1" fmla="*/ 0 h 2095"/>
                <a:gd name="T2" fmla="*/ 0 w 2096"/>
                <a:gd name="T3" fmla="*/ 2095 h 2095"/>
                <a:gd name="T4" fmla="*/ 2096 w 2096"/>
                <a:gd name="T5" fmla="*/ 2095 h 2095"/>
                <a:gd name="T6" fmla="*/ 2096 w 2096"/>
                <a:gd name="T7" fmla="*/ 0 h 2095"/>
                <a:gd name="T8" fmla="*/ 0 w 2096"/>
                <a:gd name="T9" fmla="*/ 0 h 2095"/>
                <a:gd name="T10" fmla="*/ 2009 w 2096"/>
                <a:gd name="T11" fmla="*/ 2008 h 2095"/>
                <a:gd name="T12" fmla="*/ 87 w 2096"/>
                <a:gd name="T13" fmla="*/ 2008 h 2095"/>
                <a:gd name="T14" fmla="*/ 87 w 2096"/>
                <a:gd name="T15" fmla="*/ 86 h 2095"/>
                <a:gd name="T16" fmla="*/ 2009 w 2096"/>
                <a:gd name="T17" fmla="*/ 86 h 2095"/>
                <a:gd name="T18" fmla="*/ 2009 w 2096"/>
                <a:gd name="T19" fmla="*/ 2008 h 2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6" h="2095">
                  <a:moveTo>
                    <a:pt x="0" y="0"/>
                  </a:moveTo>
                  <a:lnTo>
                    <a:pt x="0" y="2095"/>
                  </a:lnTo>
                  <a:lnTo>
                    <a:pt x="2096" y="2095"/>
                  </a:lnTo>
                  <a:lnTo>
                    <a:pt x="2096" y="0"/>
                  </a:lnTo>
                  <a:lnTo>
                    <a:pt x="0" y="0"/>
                  </a:lnTo>
                  <a:close/>
                  <a:moveTo>
                    <a:pt x="2009" y="2008"/>
                  </a:moveTo>
                  <a:lnTo>
                    <a:pt x="87" y="2008"/>
                  </a:lnTo>
                  <a:lnTo>
                    <a:pt x="87" y="86"/>
                  </a:lnTo>
                  <a:lnTo>
                    <a:pt x="2009" y="86"/>
                  </a:lnTo>
                  <a:lnTo>
                    <a:pt x="2009" y="2008"/>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6" name="Rectangle 173">
              <a:extLst>
                <a:ext uri="{FF2B5EF4-FFF2-40B4-BE49-F238E27FC236}">
                  <a16:creationId xmlns:a16="http://schemas.microsoft.com/office/drawing/2014/main" id="{420CA4CA-297C-47B1-8C19-4F6DA896E9E6}"/>
                </a:ext>
              </a:extLst>
            </p:cNvPr>
            <p:cNvSpPr>
              <a:spLocks noChangeArrowheads="1"/>
            </p:cNvSpPr>
            <p:nvPr userDrawn="1"/>
          </p:nvSpPr>
          <p:spPr bwMode="auto">
            <a:xfrm>
              <a:off x="-2705100" y="1443038"/>
              <a:ext cx="608013" cy="608013"/>
            </a:xfrm>
            <a:prstGeom prst="rect">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7" name="Freeform 174">
              <a:extLst>
                <a:ext uri="{FF2B5EF4-FFF2-40B4-BE49-F238E27FC236}">
                  <a16:creationId xmlns:a16="http://schemas.microsoft.com/office/drawing/2014/main" id="{90C54BC1-8C71-498A-9AC6-2EEEF1B26E95}"/>
                </a:ext>
              </a:extLst>
            </p:cNvPr>
            <p:cNvSpPr>
              <a:spLocks/>
            </p:cNvSpPr>
            <p:nvPr userDrawn="1"/>
          </p:nvSpPr>
          <p:spPr bwMode="auto">
            <a:xfrm>
              <a:off x="-2005013" y="1441450"/>
              <a:ext cx="608013" cy="609600"/>
            </a:xfrm>
            <a:custGeom>
              <a:avLst/>
              <a:gdLst>
                <a:gd name="T0" fmla="*/ 0 w 383"/>
                <a:gd name="T1" fmla="*/ 0 h 384"/>
                <a:gd name="T2" fmla="*/ 0 w 383"/>
                <a:gd name="T3" fmla="*/ 384 h 384"/>
                <a:gd name="T4" fmla="*/ 383 w 383"/>
                <a:gd name="T5" fmla="*/ 384 h 384"/>
                <a:gd name="T6" fmla="*/ 0 w 383"/>
                <a:gd name="T7" fmla="*/ 0 h 384"/>
              </a:gdLst>
              <a:ahLst/>
              <a:cxnLst>
                <a:cxn ang="0">
                  <a:pos x="T0" y="T1"/>
                </a:cxn>
                <a:cxn ang="0">
                  <a:pos x="T2" y="T3"/>
                </a:cxn>
                <a:cxn ang="0">
                  <a:pos x="T4" y="T5"/>
                </a:cxn>
                <a:cxn ang="0">
                  <a:pos x="T6" y="T7"/>
                </a:cxn>
              </a:cxnLst>
              <a:rect l="0" t="0" r="r" b="b"/>
              <a:pathLst>
                <a:path w="383" h="384">
                  <a:moveTo>
                    <a:pt x="0" y="0"/>
                  </a:moveTo>
                  <a:lnTo>
                    <a:pt x="0" y="384"/>
                  </a:lnTo>
                  <a:lnTo>
                    <a:pt x="383" y="384"/>
                  </a:lnTo>
                  <a:lnTo>
                    <a:pt x="0"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8" name="Rectangle 175">
              <a:extLst>
                <a:ext uri="{FF2B5EF4-FFF2-40B4-BE49-F238E27FC236}">
                  <a16:creationId xmlns:a16="http://schemas.microsoft.com/office/drawing/2014/main" id="{4106C719-7046-4004-B7FC-9DE9D7EE1CE6}"/>
                </a:ext>
              </a:extLst>
            </p:cNvPr>
            <p:cNvSpPr>
              <a:spLocks noChangeArrowheads="1"/>
            </p:cNvSpPr>
            <p:nvPr userDrawn="1"/>
          </p:nvSpPr>
          <p:spPr bwMode="auto">
            <a:xfrm>
              <a:off x="-2705100" y="742950"/>
              <a:ext cx="608013" cy="608013"/>
            </a:xfrm>
            <a:prstGeom prst="rect">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9" name="Freeform 176">
              <a:extLst>
                <a:ext uri="{FF2B5EF4-FFF2-40B4-BE49-F238E27FC236}">
                  <a16:creationId xmlns:a16="http://schemas.microsoft.com/office/drawing/2014/main" id="{6BD22E3E-ADDC-4E93-8646-E87B3A28BD28}"/>
                </a:ext>
              </a:extLst>
            </p:cNvPr>
            <p:cNvSpPr>
              <a:spLocks/>
            </p:cNvSpPr>
            <p:nvPr userDrawn="1"/>
          </p:nvSpPr>
          <p:spPr bwMode="auto">
            <a:xfrm>
              <a:off x="-2005013" y="742950"/>
              <a:ext cx="608013" cy="608013"/>
            </a:xfrm>
            <a:custGeom>
              <a:avLst/>
              <a:gdLst>
                <a:gd name="T0" fmla="*/ 0 w 383"/>
                <a:gd name="T1" fmla="*/ 0 h 383"/>
                <a:gd name="T2" fmla="*/ 0 w 383"/>
                <a:gd name="T3" fmla="*/ 383 h 383"/>
                <a:gd name="T4" fmla="*/ 383 w 383"/>
                <a:gd name="T5" fmla="*/ 0 h 383"/>
                <a:gd name="T6" fmla="*/ 0 w 383"/>
                <a:gd name="T7" fmla="*/ 0 h 383"/>
              </a:gdLst>
              <a:ahLst/>
              <a:cxnLst>
                <a:cxn ang="0">
                  <a:pos x="T0" y="T1"/>
                </a:cxn>
                <a:cxn ang="0">
                  <a:pos x="T2" y="T3"/>
                </a:cxn>
                <a:cxn ang="0">
                  <a:pos x="T4" y="T5"/>
                </a:cxn>
                <a:cxn ang="0">
                  <a:pos x="T6" y="T7"/>
                </a:cxn>
              </a:cxnLst>
              <a:rect l="0" t="0" r="r" b="b"/>
              <a:pathLst>
                <a:path w="383" h="383">
                  <a:moveTo>
                    <a:pt x="0" y="0"/>
                  </a:moveTo>
                  <a:lnTo>
                    <a:pt x="0" y="383"/>
                  </a:lnTo>
                  <a:lnTo>
                    <a:pt x="383" y="0"/>
                  </a:lnTo>
                  <a:lnTo>
                    <a:pt x="0"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0" name="Freeform 177">
              <a:extLst>
                <a:ext uri="{FF2B5EF4-FFF2-40B4-BE49-F238E27FC236}">
                  <a16:creationId xmlns:a16="http://schemas.microsoft.com/office/drawing/2014/main" id="{7E6B4687-8D2D-4BD1-AF2E-291C2FC3E8F2}"/>
                </a:ext>
              </a:extLst>
            </p:cNvPr>
            <p:cNvSpPr>
              <a:spLocks/>
            </p:cNvSpPr>
            <p:nvPr userDrawn="1"/>
          </p:nvSpPr>
          <p:spPr bwMode="auto">
            <a:xfrm>
              <a:off x="-3346450" y="2409825"/>
              <a:ext cx="358775" cy="441325"/>
            </a:xfrm>
            <a:custGeom>
              <a:avLst/>
              <a:gdLst>
                <a:gd name="T0" fmla="*/ 224 w 226"/>
                <a:gd name="T1" fmla="*/ 0 h 278"/>
                <a:gd name="T2" fmla="*/ 154 w 226"/>
                <a:gd name="T3" fmla="*/ 0 h 278"/>
                <a:gd name="T4" fmla="*/ 62 w 226"/>
                <a:gd name="T5" fmla="*/ 128 h 278"/>
                <a:gd name="T6" fmla="*/ 62 w 226"/>
                <a:gd name="T7" fmla="*/ 0 h 278"/>
                <a:gd name="T8" fmla="*/ 0 w 226"/>
                <a:gd name="T9" fmla="*/ 0 h 278"/>
                <a:gd name="T10" fmla="*/ 0 w 226"/>
                <a:gd name="T11" fmla="*/ 278 h 278"/>
                <a:gd name="T12" fmla="*/ 62 w 226"/>
                <a:gd name="T13" fmla="*/ 278 h 278"/>
                <a:gd name="T14" fmla="*/ 62 w 226"/>
                <a:gd name="T15" fmla="*/ 153 h 278"/>
                <a:gd name="T16" fmla="*/ 154 w 226"/>
                <a:gd name="T17" fmla="*/ 278 h 278"/>
                <a:gd name="T18" fmla="*/ 226 w 226"/>
                <a:gd name="T19" fmla="*/ 278 h 278"/>
                <a:gd name="T20" fmla="*/ 119 w 226"/>
                <a:gd name="T21" fmla="*/ 136 h 278"/>
                <a:gd name="T22" fmla="*/ 224 w 226"/>
                <a:gd name="T23" fmla="*/ 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6" h="278">
                  <a:moveTo>
                    <a:pt x="224" y="0"/>
                  </a:moveTo>
                  <a:lnTo>
                    <a:pt x="154" y="0"/>
                  </a:lnTo>
                  <a:lnTo>
                    <a:pt x="62" y="128"/>
                  </a:lnTo>
                  <a:lnTo>
                    <a:pt x="62" y="0"/>
                  </a:lnTo>
                  <a:lnTo>
                    <a:pt x="0" y="0"/>
                  </a:lnTo>
                  <a:lnTo>
                    <a:pt x="0" y="278"/>
                  </a:lnTo>
                  <a:lnTo>
                    <a:pt x="62" y="278"/>
                  </a:lnTo>
                  <a:lnTo>
                    <a:pt x="62" y="153"/>
                  </a:lnTo>
                  <a:lnTo>
                    <a:pt x="154" y="278"/>
                  </a:lnTo>
                  <a:lnTo>
                    <a:pt x="226" y="278"/>
                  </a:lnTo>
                  <a:lnTo>
                    <a:pt x="119" y="136"/>
                  </a:lnTo>
                  <a:lnTo>
                    <a:pt x="224"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1" name="Freeform 178">
              <a:extLst>
                <a:ext uri="{FF2B5EF4-FFF2-40B4-BE49-F238E27FC236}">
                  <a16:creationId xmlns:a16="http://schemas.microsoft.com/office/drawing/2014/main" id="{89D57B3B-920C-4FD9-98A8-77E2BF85A4D3}"/>
                </a:ext>
              </a:extLst>
            </p:cNvPr>
            <p:cNvSpPr>
              <a:spLocks/>
            </p:cNvSpPr>
            <p:nvPr userDrawn="1"/>
          </p:nvSpPr>
          <p:spPr bwMode="auto">
            <a:xfrm>
              <a:off x="-2625725" y="2557463"/>
              <a:ext cx="292100" cy="300038"/>
            </a:xfrm>
            <a:custGeom>
              <a:avLst/>
              <a:gdLst>
                <a:gd name="T0" fmla="*/ 1303 w 1839"/>
                <a:gd name="T1" fmla="*/ 1215 h 1890"/>
                <a:gd name="T2" fmla="*/ 906 w 1839"/>
                <a:gd name="T3" fmla="*/ 1425 h 1890"/>
                <a:gd name="T4" fmla="*/ 544 w 1839"/>
                <a:gd name="T5" fmla="*/ 1036 h 1890"/>
                <a:gd name="T6" fmla="*/ 544 w 1839"/>
                <a:gd name="T7" fmla="*/ 0 h 1890"/>
                <a:gd name="T8" fmla="*/ 0 w 1839"/>
                <a:gd name="T9" fmla="*/ 0 h 1890"/>
                <a:gd name="T10" fmla="*/ 0 w 1839"/>
                <a:gd name="T11" fmla="*/ 1143 h 1890"/>
                <a:gd name="T12" fmla="*/ 711 w 1839"/>
                <a:gd name="T13" fmla="*/ 1890 h 1890"/>
                <a:gd name="T14" fmla="*/ 1303 w 1839"/>
                <a:gd name="T15" fmla="*/ 1627 h 1890"/>
                <a:gd name="T16" fmla="*/ 1303 w 1839"/>
                <a:gd name="T17" fmla="*/ 1850 h 1890"/>
                <a:gd name="T18" fmla="*/ 1839 w 1839"/>
                <a:gd name="T19" fmla="*/ 1850 h 1890"/>
                <a:gd name="T20" fmla="*/ 1839 w 1839"/>
                <a:gd name="T21" fmla="*/ 0 h 1890"/>
                <a:gd name="T22" fmla="*/ 1303 w 1839"/>
                <a:gd name="T23" fmla="*/ 0 h 1890"/>
                <a:gd name="T24" fmla="*/ 1303 w 1839"/>
                <a:gd name="T25" fmla="*/ 1215 h 1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39" h="1890">
                  <a:moveTo>
                    <a:pt x="1303" y="1215"/>
                  </a:moveTo>
                  <a:cubicBezTo>
                    <a:pt x="1231" y="1306"/>
                    <a:pt x="1104" y="1425"/>
                    <a:pt x="906" y="1425"/>
                  </a:cubicBezTo>
                  <a:cubicBezTo>
                    <a:pt x="679" y="1425"/>
                    <a:pt x="544" y="1278"/>
                    <a:pt x="544" y="1036"/>
                  </a:cubicBezTo>
                  <a:cubicBezTo>
                    <a:pt x="544" y="0"/>
                    <a:pt x="544" y="0"/>
                    <a:pt x="544" y="0"/>
                  </a:cubicBezTo>
                  <a:cubicBezTo>
                    <a:pt x="0" y="0"/>
                    <a:pt x="0" y="0"/>
                    <a:pt x="0" y="0"/>
                  </a:cubicBezTo>
                  <a:cubicBezTo>
                    <a:pt x="0" y="1143"/>
                    <a:pt x="0" y="1143"/>
                    <a:pt x="0" y="1143"/>
                  </a:cubicBezTo>
                  <a:cubicBezTo>
                    <a:pt x="0" y="1580"/>
                    <a:pt x="251" y="1890"/>
                    <a:pt x="711" y="1890"/>
                  </a:cubicBezTo>
                  <a:cubicBezTo>
                    <a:pt x="1017" y="1890"/>
                    <a:pt x="1207" y="1731"/>
                    <a:pt x="1303" y="1627"/>
                  </a:cubicBezTo>
                  <a:cubicBezTo>
                    <a:pt x="1303" y="1850"/>
                    <a:pt x="1303" y="1850"/>
                    <a:pt x="1303" y="1850"/>
                  </a:cubicBezTo>
                  <a:cubicBezTo>
                    <a:pt x="1839" y="1850"/>
                    <a:pt x="1839" y="1850"/>
                    <a:pt x="1839" y="1850"/>
                  </a:cubicBezTo>
                  <a:cubicBezTo>
                    <a:pt x="1839" y="0"/>
                    <a:pt x="1839" y="0"/>
                    <a:pt x="1839" y="0"/>
                  </a:cubicBezTo>
                  <a:cubicBezTo>
                    <a:pt x="1303" y="0"/>
                    <a:pt x="1303" y="0"/>
                    <a:pt x="1303" y="0"/>
                  </a:cubicBezTo>
                  <a:lnTo>
                    <a:pt x="1303" y="1215"/>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2" name="Freeform 179">
              <a:extLst>
                <a:ext uri="{FF2B5EF4-FFF2-40B4-BE49-F238E27FC236}">
                  <a16:creationId xmlns:a16="http://schemas.microsoft.com/office/drawing/2014/main" id="{F5DBC146-DCBA-4BEE-9372-89CED947FB9F}"/>
                </a:ext>
              </a:extLst>
            </p:cNvPr>
            <p:cNvSpPr>
              <a:spLocks noEditPoints="1"/>
            </p:cNvSpPr>
            <p:nvPr userDrawn="1"/>
          </p:nvSpPr>
          <p:spPr bwMode="auto">
            <a:xfrm>
              <a:off x="-1865313" y="2551113"/>
              <a:ext cx="314325" cy="306388"/>
            </a:xfrm>
            <a:custGeom>
              <a:avLst/>
              <a:gdLst>
                <a:gd name="T0" fmla="*/ 1441 w 1977"/>
                <a:gd name="T1" fmla="*/ 234 h 1930"/>
                <a:gd name="T2" fmla="*/ 874 w 1977"/>
                <a:gd name="T3" fmla="*/ 0 h 1930"/>
                <a:gd name="T4" fmla="*/ 0 w 1977"/>
                <a:gd name="T5" fmla="*/ 973 h 1930"/>
                <a:gd name="T6" fmla="*/ 874 w 1977"/>
                <a:gd name="T7" fmla="*/ 1930 h 1930"/>
                <a:gd name="T8" fmla="*/ 1441 w 1977"/>
                <a:gd name="T9" fmla="*/ 1699 h 1930"/>
                <a:gd name="T10" fmla="*/ 1441 w 1977"/>
                <a:gd name="T11" fmla="*/ 1890 h 1930"/>
                <a:gd name="T12" fmla="*/ 1977 w 1977"/>
                <a:gd name="T13" fmla="*/ 1890 h 1930"/>
                <a:gd name="T14" fmla="*/ 1977 w 1977"/>
                <a:gd name="T15" fmla="*/ 40 h 1930"/>
                <a:gd name="T16" fmla="*/ 1441 w 1977"/>
                <a:gd name="T17" fmla="*/ 40 h 1930"/>
                <a:gd name="T18" fmla="*/ 1441 w 1977"/>
                <a:gd name="T19" fmla="*/ 234 h 1930"/>
                <a:gd name="T20" fmla="*/ 1441 w 1977"/>
                <a:gd name="T21" fmla="*/ 1298 h 1930"/>
                <a:gd name="T22" fmla="*/ 1048 w 1977"/>
                <a:gd name="T23" fmla="*/ 1473 h 1930"/>
                <a:gd name="T24" fmla="*/ 560 w 1977"/>
                <a:gd name="T25" fmla="*/ 965 h 1930"/>
                <a:gd name="T26" fmla="*/ 1048 w 1977"/>
                <a:gd name="T27" fmla="*/ 457 h 1930"/>
                <a:gd name="T28" fmla="*/ 1441 w 1977"/>
                <a:gd name="T29" fmla="*/ 631 h 1930"/>
                <a:gd name="T30" fmla="*/ 1441 w 1977"/>
                <a:gd name="T31" fmla="*/ 1298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77" h="1930">
                  <a:moveTo>
                    <a:pt x="1441" y="234"/>
                  </a:moveTo>
                  <a:cubicBezTo>
                    <a:pt x="1330" y="127"/>
                    <a:pt x="1140" y="0"/>
                    <a:pt x="874" y="0"/>
                  </a:cubicBezTo>
                  <a:cubicBezTo>
                    <a:pt x="358" y="0"/>
                    <a:pt x="0" y="429"/>
                    <a:pt x="0" y="973"/>
                  </a:cubicBezTo>
                  <a:cubicBezTo>
                    <a:pt x="0" y="1509"/>
                    <a:pt x="354" y="1930"/>
                    <a:pt x="874" y="1930"/>
                  </a:cubicBezTo>
                  <a:cubicBezTo>
                    <a:pt x="1156" y="1930"/>
                    <a:pt x="1342" y="1799"/>
                    <a:pt x="1441" y="1699"/>
                  </a:cubicBezTo>
                  <a:cubicBezTo>
                    <a:pt x="1441" y="1890"/>
                    <a:pt x="1441" y="1890"/>
                    <a:pt x="1441" y="1890"/>
                  </a:cubicBezTo>
                  <a:cubicBezTo>
                    <a:pt x="1977" y="1890"/>
                    <a:pt x="1977" y="1890"/>
                    <a:pt x="1977" y="1890"/>
                  </a:cubicBezTo>
                  <a:cubicBezTo>
                    <a:pt x="1977" y="40"/>
                    <a:pt x="1977" y="40"/>
                    <a:pt x="1977" y="40"/>
                  </a:cubicBezTo>
                  <a:cubicBezTo>
                    <a:pt x="1441" y="40"/>
                    <a:pt x="1441" y="40"/>
                    <a:pt x="1441" y="40"/>
                  </a:cubicBezTo>
                  <a:lnTo>
                    <a:pt x="1441" y="234"/>
                  </a:lnTo>
                  <a:close/>
                  <a:moveTo>
                    <a:pt x="1441" y="1298"/>
                  </a:moveTo>
                  <a:cubicBezTo>
                    <a:pt x="1366" y="1382"/>
                    <a:pt x="1239" y="1473"/>
                    <a:pt x="1048" y="1473"/>
                  </a:cubicBezTo>
                  <a:cubicBezTo>
                    <a:pt x="762" y="1473"/>
                    <a:pt x="560" y="1266"/>
                    <a:pt x="560" y="965"/>
                  </a:cubicBezTo>
                  <a:cubicBezTo>
                    <a:pt x="560" y="663"/>
                    <a:pt x="762" y="457"/>
                    <a:pt x="1048" y="457"/>
                  </a:cubicBezTo>
                  <a:cubicBezTo>
                    <a:pt x="1239" y="457"/>
                    <a:pt x="1366" y="548"/>
                    <a:pt x="1441" y="631"/>
                  </a:cubicBezTo>
                  <a:lnTo>
                    <a:pt x="1441" y="1298"/>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3" name="Freeform 180">
              <a:extLst>
                <a:ext uri="{FF2B5EF4-FFF2-40B4-BE49-F238E27FC236}">
                  <a16:creationId xmlns:a16="http://schemas.microsoft.com/office/drawing/2014/main" id="{D6FCFBC1-29EE-4BC4-BD65-5CC10DC605A3}"/>
                </a:ext>
              </a:extLst>
            </p:cNvPr>
            <p:cNvSpPr>
              <a:spLocks noEditPoints="1"/>
            </p:cNvSpPr>
            <p:nvPr userDrawn="1"/>
          </p:nvSpPr>
          <p:spPr bwMode="auto">
            <a:xfrm>
              <a:off x="-3000375" y="2551113"/>
              <a:ext cx="314325" cy="306388"/>
            </a:xfrm>
            <a:custGeom>
              <a:avLst/>
              <a:gdLst>
                <a:gd name="T0" fmla="*/ 1441 w 1977"/>
                <a:gd name="T1" fmla="*/ 234 h 1930"/>
                <a:gd name="T2" fmla="*/ 873 w 1977"/>
                <a:gd name="T3" fmla="*/ 0 h 1930"/>
                <a:gd name="T4" fmla="*/ 0 w 1977"/>
                <a:gd name="T5" fmla="*/ 973 h 1930"/>
                <a:gd name="T6" fmla="*/ 873 w 1977"/>
                <a:gd name="T7" fmla="*/ 1930 h 1930"/>
                <a:gd name="T8" fmla="*/ 1441 w 1977"/>
                <a:gd name="T9" fmla="*/ 1699 h 1930"/>
                <a:gd name="T10" fmla="*/ 1441 w 1977"/>
                <a:gd name="T11" fmla="*/ 1890 h 1930"/>
                <a:gd name="T12" fmla="*/ 1977 w 1977"/>
                <a:gd name="T13" fmla="*/ 1890 h 1930"/>
                <a:gd name="T14" fmla="*/ 1977 w 1977"/>
                <a:gd name="T15" fmla="*/ 40 h 1930"/>
                <a:gd name="T16" fmla="*/ 1441 w 1977"/>
                <a:gd name="T17" fmla="*/ 40 h 1930"/>
                <a:gd name="T18" fmla="*/ 1441 w 1977"/>
                <a:gd name="T19" fmla="*/ 234 h 1930"/>
                <a:gd name="T20" fmla="*/ 1441 w 1977"/>
                <a:gd name="T21" fmla="*/ 1298 h 1930"/>
                <a:gd name="T22" fmla="*/ 1048 w 1977"/>
                <a:gd name="T23" fmla="*/ 1473 h 1930"/>
                <a:gd name="T24" fmla="*/ 560 w 1977"/>
                <a:gd name="T25" fmla="*/ 965 h 1930"/>
                <a:gd name="T26" fmla="*/ 1048 w 1977"/>
                <a:gd name="T27" fmla="*/ 457 h 1930"/>
                <a:gd name="T28" fmla="*/ 1441 w 1977"/>
                <a:gd name="T29" fmla="*/ 631 h 1930"/>
                <a:gd name="T30" fmla="*/ 1441 w 1977"/>
                <a:gd name="T31" fmla="*/ 1298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77" h="1930">
                  <a:moveTo>
                    <a:pt x="1441" y="234"/>
                  </a:moveTo>
                  <a:cubicBezTo>
                    <a:pt x="1330" y="127"/>
                    <a:pt x="1139" y="0"/>
                    <a:pt x="873" y="0"/>
                  </a:cubicBezTo>
                  <a:cubicBezTo>
                    <a:pt x="357" y="0"/>
                    <a:pt x="0" y="429"/>
                    <a:pt x="0" y="973"/>
                  </a:cubicBezTo>
                  <a:cubicBezTo>
                    <a:pt x="0" y="1509"/>
                    <a:pt x="353" y="1930"/>
                    <a:pt x="873" y="1930"/>
                  </a:cubicBezTo>
                  <a:cubicBezTo>
                    <a:pt x="1155" y="1930"/>
                    <a:pt x="1342" y="1799"/>
                    <a:pt x="1441" y="1699"/>
                  </a:cubicBezTo>
                  <a:cubicBezTo>
                    <a:pt x="1441" y="1890"/>
                    <a:pt x="1441" y="1890"/>
                    <a:pt x="1441" y="1890"/>
                  </a:cubicBezTo>
                  <a:cubicBezTo>
                    <a:pt x="1977" y="1890"/>
                    <a:pt x="1977" y="1890"/>
                    <a:pt x="1977" y="1890"/>
                  </a:cubicBezTo>
                  <a:cubicBezTo>
                    <a:pt x="1977" y="40"/>
                    <a:pt x="1977" y="40"/>
                    <a:pt x="1977" y="40"/>
                  </a:cubicBezTo>
                  <a:cubicBezTo>
                    <a:pt x="1441" y="40"/>
                    <a:pt x="1441" y="40"/>
                    <a:pt x="1441" y="40"/>
                  </a:cubicBezTo>
                  <a:lnTo>
                    <a:pt x="1441" y="234"/>
                  </a:lnTo>
                  <a:close/>
                  <a:moveTo>
                    <a:pt x="1441" y="1298"/>
                  </a:moveTo>
                  <a:cubicBezTo>
                    <a:pt x="1366" y="1382"/>
                    <a:pt x="1239" y="1473"/>
                    <a:pt x="1048" y="1473"/>
                  </a:cubicBezTo>
                  <a:cubicBezTo>
                    <a:pt x="762" y="1473"/>
                    <a:pt x="560" y="1266"/>
                    <a:pt x="560" y="965"/>
                  </a:cubicBezTo>
                  <a:cubicBezTo>
                    <a:pt x="560" y="663"/>
                    <a:pt x="762" y="457"/>
                    <a:pt x="1048" y="457"/>
                  </a:cubicBezTo>
                  <a:cubicBezTo>
                    <a:pt x="1239" y="457"/>
                    <a:pt x="1366" y="548"/>
                    <a:pt x="1441" y="631"/>
                  </a:cubicBezTo>
                  <a:lnTo>
                    <a:pt x="1441" y="1298"/>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4" name="Freeform 181">
              <a:extLst>
                <a:ext uri="{FF2B5EF4-FFF2-40B4-BE49-F238E27FC236}">
                  <a16:creationId xmlns:a16="http://schemas.microsoft.com/office/drawing/2014/main" id="{1BB60284-2170-4F62-BC10-8BB9333D830C}"/>
                </a:ext>
              </a:extLst>
            </p:cNvPr>
            <p:cNvSpPr>
              <a:spLocks noEditPoints="1"/>
            </p:cNvSpPr>
            <p:nvPr userDrawn="1"/>
          </p:nvSpPr>
          <p:spPr bwMode="auto">
            <a:xfrm>
              <a:off x="-1149350" y="2409825"/>
              <a:ext cx="317500" cy="447675"/>
            </a:xfrm>
            <a:custGeom>
              <a:avLst/>
              <a:gdLst>
                <a:gd name="T0" fmla="*/ 1461 w 1997"/>
                <a:gd name="T1" fmla="*/ 0 h 2819"/>
                <a:gd name="T2" fmla="*/ 1461 w 1997"/>
                <a:gd name="T3" fmla="*/ 1139 h 2819"/>
                <a:gd name="T4" fmla="*/ 873 w 1997"/>
                <a:gd name="T5" fmla="*/ 889 h 2819"/>
                <a:gd name="T6" fmla="*/ 0 w 1997"/>
                <a:gd name="T7" fmla="*/ 1862 h 2819"/>
                <a:gd name="T8" fmla="*/ 873 w 1997"/>
                <a:gd name="T9" fmla="*/ 2819 h 2819"/>
                <a:gd name="T10" fmla="*/ 1461 w 1997"/>
                <a:gd name="T11" fmla="*/ 2568 h 2819"/>
                <a:gd name="T12" fmla="*/ 1461 w 1997"/>
                <a:gd name="T13" fmla="*/ 2779 h 2819"/>
                <a:gd name="T14" fmla="*/ 1997 w 1997"/>
                <a:gd name="T15" fmla="*/ 2779 h 2819"/>
                <a:gd name="T16" fmla="*/ 1997 w 1997"/>
                <a:gd name="T17" fmla="*/ 0 h 2819"/>
                <a:gd name="T18" fmla="*/ 1461 w 1997"/>
                <a:gd name="T19" fmla="*/ 0 h 2819"/>
                <a:gd name="T20" fmla="*/ 1461 w 1997"/>
                <a:gd name="T21" fmla="*/ 2163 h 2819"/>
                <a:gd name="T22" fmla="*/ 1048 w 1997"/>
                <a:gd name="T23" fmla="*/ 2362 h 2819"/>
                <a:gd name="T24" fmla="*/ 560 w 1997"/>
                <a:gd name="T25" fmla="*/ 1854 h 2819"/>
                <a:gd name="T26" fmla="*/ 1048 w 1997"/>
                <a:gd name="T27" fmla="*/ 1346 h 2819"/>
                <a:gd name="T28" fmla="*/ 1461 w 1997"/>
                <a:gd name="T29" fmla="*/ 1544 h 2819"/>
                <a:gd name="T30" fmla="*/ 1461 w 1997"/>
                <a:gd name="T31" fmla="*/ 2163 h 2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97" h="2819">
                  <a:moveTo>
                    <a:pt x="1461" y="0"/>
                  </a:moveTo>
                  <a:cubicBezTo>
                    <a:pt x="1461" y="1139"/>
                    <a:pt x="1461" y="1139"/>
                    <a:pt x="1461" y="1139"/>
                  </a:cubicBezTo>
                  <a:cubicBezTo>
                    <a:pt x="1366" y="1040"/>
                    <a:pt x="1171" y="889"/>
                    <a:pt x="873" y="889"/>
                  </a:cubicBezTo>
                  <a:cubicBezTo>
                    <a:pt x="353" y="889"/>
                    <a:pt x="0" y="1318"/>
                    <a:pt x="0" y="1862"/>
                  </a:cubicBezTo>
                  <a:cubicBezTo>
                    <a:pt x="0" y="2406"/>
                    <a:pt x="361" y="2819"/>
                    <a:pt x="873" y="2819"/>
                  </a:cubicBezTo>
                  <a:cubicBezTo>
                    <a:pt x="1171" y="2819"/>
                    <a:pt x="1366" y="2672"/>
                    <a:pt x="1461" y="2568"/>
                  </a:cubicBezTo>
                  <a:cubicBezTo>
                    <a:pt x="1461" y="2779"/>
                    <a:pt x="1461" y="2779"/>
                    <a:pt x="1461" y="2779"/>
                  </a:cubicBezTo>
                  <a:cubicBezTo>
                    <a:pt x="1997" y="2779"/>
                    <a:pt x="1997" y="2779"/>
                    <a:pt x="1997" y="2779"/>
                  </a:cubicBezTo>
                  <a:cubicBezTo>
                    <a:pt x="1997" y="0"/>
                    <a:pt x="1997" y="0"/>
                    <a:pt x="1997" y="0"/>
                  </a:cubicBezTo>
                  <a:lnTo>
                    <a:pt x="1461" y="0"/>
                  </a:lnTo>
                  <a:close/>
                  <a:moveTo>
                    <a:pt x="1461" y="2163"/>
                  </a:moveTo>
                  <a:cubicBezTo>
                    <a:pt x="1389" y="2255"/>
                    <a:pt x="1254" y="2362"/>
                    <a:pt x="1048" y="2362"/>
                  </a:cubicBezTo>
                  <a:cubicBezTo>
                    <a:pt x="762" y="2362"/>
                    <a:pt x="560" y="2155"/>
                    <a:pt x="560" y="1854"/>
                  </a:cubicBezTo>
                  <a:cubicBezTo>
                    <a:pt x="560" y="1552"/>
                    <a:pt x="762" y="1346"/>
                    <a:pt x="1048" y="1346"/>
                  </a:cubicBezTo>
                  <a:cubicBezTo>
                    <a:pt x="1254" y="1346"/>
                    <a:pt x="1389" y="1453"/>
                    <a:pt x="1461" y="1544"/>
                  </a:cubicBezTo>
                  <a:lnTo>
                    <a:pt x="1461" y="2163"/>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5" name="Freeform 182">
              <a:extLst>
                <a:ext uri="{FF2B5EF4-FFF2-40B4-BE49-F238E27FC236}">
                  <a16:creationId xmlns:a16="http://schemas.microsoft.com/office/drawing/2014/main" id="{80BC3BD9-57B3-4E52-B7A9-AB021040232F}"/>
                </a:ext>
              </a:extLst>
            </p:cNvPr>
            <p:cNvSpPr>
              <a:spLocks/>
            </p:cNvSpPr>
            <p:nvPr userDrawn="1"/>
          </p:nvSpPr>
          <p:spPr bwMode="auto">
            <a:xfrm>
              <a:off x="-1487488" y="2551113"/>
              <a:ext cx="290513" cy="300038"/>
            </a:xfrm>
            <a:custGeom>
              <a:avLst/>
              <a:gdLst>
                <a:gd name="T0" fmla="*/ 1128 w 1839"/>
                <a:gd name="T1" fmla="*/ 0 h 1890"/>
                <a:gd name="T2" fmla="*/ 540 w 1839"/>
                <a:gd name="T3" fmla="*/ 262 h 1890"/>
                <a:gd name="T4" fmla="*/ 540 w 1839"/>
                <a:gd name="T5" fmla="*/ 40 h 1890"/>
                <a:gd name="T6" fmla="*/ 0 w 1839"/>
                <a:gd name="T7" fmla="*/ 40 h 1890"/>
                <a:gd name="T8" fmla="*/ 0 w 1839"/>
                <a:gd name="T9" fmla="*/ 1890 h 1890"/>
                <a:gd name="T10" fmla="*/ 540 w 1839"/>
                <a:gd name="T11" fmla="*/ 1890 h 1890"/>
                <a:gd name="T12" fmla="*/ 540 w 1839"/>
                <a:gd name="T13" fmla="*/ 675 h 1890"/>
                <a:gd name="T14" fmla="*/ 937 w 1839"/>
                <a:gd name="T15" fmla="*/ 464 h 1890"/>
                <a:gd name="T16" fmla="*/ 1295 w 1839"/>
                <a:gd name="T17" fmla="*/ 854 h 1890"/>
                <a:gd name="T18" fmla="*/ 1295 w 1839"/>
                <a:gd name="T19" fmla="*/ 1890 h 1890"/>
                <a:gd name="T20" fmla="*/ 1839 w 1839"/>
                <a:gd name="T21" fmla="*/ 1890 h 1890"/>
                <a:gd name="T22" fmla="*/ 1839 w 1839"/>
                <a:gd name="T23" fmla="*/ 746 h 1890"/>
                <a:gd name="T24" fmla="*/ 1128 w 1839"/>
                <a:gd name="T25" fmla="*/ 0 h 1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39" h="1890">
                  <a:moveTo>
                    <a:pt x="1128" y="0"/>
                  </a:moveTo>
                  <a:cubicBezTo>
                    <a:pt x="826" y="0"/>
                    <a:pt x="632" y="159"/>
                    <a:pt x="540" y="262"/>
                  </a:cubicBezTo>
                  <a:cubicBezTo>
                    <a:pt x="540" y="40"/>
                    <a:pt x="540" y="40"/>
                    <a:pt x="540" y="40"/>
                  </a:cubicBezTo>
                  <a:cubicBezTo>
                    <a:pt x="0" y="40"/>
                    <a:pt x="0" y="40"/>
                    <a:pt x="0" y="40"/>
                  </a:cubicBezTo>
                  <a:cubicBezTo>
                    <a:pt x="0" y="1890"/>
                    <a:pt x="0" y="1890"/>
                    <a:pt x="0" y="1890"/>
                  </a:cubicBezTo>
                  <a:cubicBezTo>
                    <a:pt x="540" y="1890"/>
                    <a:pt x="540" y="1890"/>
                    <a:pt x="540" y="1890"/>
                  </a:cubicBezTo>
                  <a:cubicBezTo>
                    <a:pt x="540" y="675"/>
                    <a:pt x="540" y="675"/>
                    <a:pt x="540" y="675"/>
                  </a:cubicBezTo>
                  <a:cubicBezTo>
                    <a:pt x="608" y="580"/>
                    <a:pt x="735" y="464"/>
                    <a:pt x="937" y="464"/>
                  </a:cubicBezTo>
                  <a:cubicBezTo>
                    <a:pt x="1164" y="464"/>
                    <a:pt x="1295" y="611"/>
                    <a:pt x="1295" y="854"/>
                  </a:cubicBezTo>
                  <a:cubicBezTo>
                    <a:pt x="1295" y="1890"/>
                    <a:pt x="1295" y="1890"/>
                    <a:pt x="1295" y="1890"/>
                  </a:cubicBezTo>
                  <a:cubicBezTo>
                    <a:pt x="1839" y="1890"/>
                    <a:pt x="1839" y="1890"/>
                    <a:pt x="1839" y="1890"/>
                  </a:cubicBezTo>
                  <a:cubicBezTo>
                    <a:pt x="1839" y="746"/>
                    <a:pt x="1839" y="746"/>
                    <a:pt x="1839" y="746"/>
                  </a:cubicBezTo>
                  <a:cubicBezTo>
                    <a:pt x="1839" y="310"/>
                    <a:pt x="1588" y="0"/>
                    <a:pt x="1128" y="0"/>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6" name="Freeform 183">
              <a:extLst>
                <a:ext uri="{FF2B5EF4-FFF2-40B4-BE49-F238E27FC236}">
                  <a16:creationId xmlns:a16="http://schemas.microsoft.com/office/drawing/2014/main" id="{671CF420-5AC8-4B97-B9B4-9D4502262E8C}"/>
                </a:ext>
              </a:extLst>
            </p:cNvPr>
            <p:cNvSpPr>
              <a:spLocks/>
            </p:cNvSpPr>
            <p:nvPr userDrawn="1"/>
          </p:nvSpPr>
          <p:spPr bwMode="auto">
            <a:xfrm>
              <a:off x="-2286000" y="2403475"/>
              <a:ext cx="238125" cy="447675"/>
            </a:xfrm>
            <a:custGeom>
              <a:avLst/>
              <a:gdLst>
                <a:gd name="T0" fmla="*/ 1128 w 1505"/>
                <a:gd name="T1" fmla="*/ 449 h 2819"/>
                <a:gd name="T2" fmla="*/ 1418 w 1505"/>
                <a:gd name="T3" fmla="*/ 528 h 2819"/>
                <a:gd name="T4" fmla="*/ 1505 w 1505"/>
                <a:gd name="T5" fmla="*/ 115 h 2819"/>
                <a:gd name="T6" fmla="*/ 1009 w 1505"/>
                <a:gd name="T7" fmla="*/ 0 h 2819"/>
                <a:gd name="T8" fmla="*/ 274 w 1505"/>
                <a:gd name="T9" fmla="*/ 750 h 2819"/>
                <a:gd name="T10" fmla="*/ 274 w 1505"/>
                <a:gd name="T11" fmla="*/ 969 h 2819"/>
                <a:gd name="T12" fmla="*/ 0 w 1505"/>
                <a:gd name="T13" fmla="*/ 969 h 2819"/>
                <a:gd name="T14" fmla="*/ 0 w 1505"/>
                <a:gd name="T15" fmla="*/ 1413 h 2819"/>
                <a:gd name="T16" fmla="*/ 274 w 1505"/>
                <a:gd name="T17" fmla="*/ 1413 h 2819"/>
                <a:gd name="T18" fmla="*/ 274 w 1505"/>
                <a:gd name="T19" fmla="*/ 2819 h 2819"/>
                <a:gd name="T20" fmla="*/ 826 w 1505"/>
                <a:gd name="T21" fmla="*/ 2819 h 2819"/>
                <a:gd name="T22" fmla="*/ 826 w 1505"/>
                <a:gd name="T23" fmla="*/ 1413 h 2819"/>
                <a:gd name="T24" fmla="*/ 1453 w 1505"/>
                <a:gd name="T25" fmla="*/ 1413 h 2819"/>
                <a:gd name="T26" fmla="*/ 1453 w 1505"/>
                <a:gd name="T27" fmla="*/ 969 h 2819"/>
                <a:gd name="T28" fmla="*/ 826 w 1505"/>
                <a:gd name="T29" fmla="*/ 969 h 2819"/>
                <a:gd name="T30" fmla="*/ 826 w 1505"/>
                <a:gd name="T31" fmla="*/ 798 h 2819"/>
                <a:gd name="T32" fmla="*/ 1128 w 1505"/>
                <a:gd name="T33" fmla="*/ 449 h 2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05" h="2819">
                  <a:moveTo>
                    <a:pt x="1128" y="449"/>
                  </a:moveTo>
                  <a:cubicBezTo>
                    <a:pt x="1310" y="449"/>
                    <a:pt x="1418" y="528"/>
                    <a:pt x="1418" y="528"/>
                  </a:cubicBezTo>
                  <a:cubicBezTo>
                    <a:pt x="1505" y="115"/>
                    <a:pt x="1505" y="115"/>
                    <a:pt x="1505" y="115"/>
                  </a:cubicBezTo>
                  <a:cubicBezTo>
                    <a:pt x="1505" y="115"/>
                    <a:pt x="1358" y="0"/>
                    <a:pt x="1009" y="0"/>
                  </a:cubicBezTo>
                  <a:cubicBezTo>
                    <a:pt x="556" y="0"/>
                    <a:pt x="274" y="262"/>
                    <a:pt x="274" y="750"/>
                  </a:cubicBezTo>
                  <a:cubicBezTo>
                    <a:pt x="274" y="969"/>
                    <a:pt x="274" y="969"/>
                    <a:pt x="274" y="969"/>
                  </a:cubicBezTo>
                  <a:cubicBezTo>
                    <a:pt x="0" y="969"/>
                    <a:pt x="0" y="969"/>
                    <a:pt x="0" y="969"/>
                  </a:cubicBezTo>
                  <a:cubicBezTo>
                    <a:pt x="0" y="1413"/>
                    <a:pt x="0" y="1413"/>
                    <a:pt x="0" y="1413"/>
                  </a:cubicBezTo>
                  <a:cubicBezTo>
                    <a:pt x="274" y="1413"/>
                    <a:pt x="274" y="1413"/>
                    <a:pt x="274" y="1413"/>
                  </a:cubicBezTo>
                  <a:cubicBezTo>
                    <a:pt x="274" y="2819"/>
                    <a:pt x="274" y="2819"/>
                    <a:pt x="274" y="2819"/>
                  </a:cubicBezTo>
                  <a:cubicBezTo>
                    <a:pt x="826" y="2819"/>
                    <a:pt x="826" y="2819"/>
                    <a:pt x="826" y="2819"/>
                  </a:cubicBezTo>
                  <a:cubicBezTo>
                    <a:pt x="826" y="1413"/>
                    <a:pt x="826" y="1413"/>
                    <a:pt x="826" y="1413"/>
                  </a:cubicBezTo>
                  <a:cubicBezTo>
                    <a:pt x="1453" y="1413"/>
                    <a:pt x="1453" y="1413"/>
                    <a:pt x="1453" y="1413"/>
                  </a:cubicBezTo>
                  <a:cubicBezTo>
                    <a:pt x="1453" y="969"/>
                    <a:pt x="1453" y="969"/>
                    <a:pt x="1453" y="969"/>
                  </a:cubicBezTo>
                  <a:cubicBezTo>
                    <a:pt x="826" y="969"/>
                    <a:pt x="826" y="969"/>
                    <a:pt x="826" y="969"/>
                  </a:cubicBezTo>
                  <a:cubicBezTo>
                    <a:pt x="826" y="798"/>
                    <a:pt x="826" y="798"/>
                    <a:pt x="826" y="798"/>
                  </a:cubicBezTo>
                  <a:cubicBezTo>
                    <a:pt x="826" y="564"/>
                    <a:pt x="933" y="449"/>
                    <a:pt x="1128" y="449"/>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27" name="Rectangle 184">
              <a:extLst>
                <a:ext uri="{FF2B5EF4-FFF2-40B4-BE49-F238E27FC236}">
                  <a16:creationId xmlns:a16="http://schemas.microsoft.com/office/drawing/2014/main" id="{564B5D36-C34B-456C-9695-9EBC0F215681}"/>
                </a:ext>
              </a:extLst>
            </p:cNvPr>
            <p:cNvSpPr>
              <a:spLocks noChangeArrowheads="1"/>
            </p:cNvSpPr>
            <p:nvPr userDrawn="1"/>
          </p:nvSpPr>
          <p:spPr bwMode="auto">
            <a:xfrm>
              <a:off x="-2006600" y="2409825"/>
              <a:ext cx="87313" cy="441325"/>
            </a:xfrm>
            <a:prstGeom prst="rect">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de-DE" dirty="0"/>
            </a:p>
          </p:txBody>
        </p:sp>
      </p:grpSp>
      <p:sp>
        <p:nvSpPr>
          <p:cNvPr id="28" name="Datumsplatzhalter 5">
            <a:extLst>
              <a:ext uri="{FF2B5EF4-FFF2-40B4-BE49-F238E27FC236}">
                <a16:creationId xmlns:a16="http://schemas.microsoft.com/office/drawing/2014/main" id="{7CA6FD54-7DF6-4D17-A697-39784AF18FA5}"/>
              </a:ext>
            </a:extLst>
          </p:cNvPr>
          <p:cNvSpPr>
            <a:spLocks noGrp="1"/>
          </p:cNvSpPr>
          <p:nvPr>
            <p:ph type="dt" sz="half" idx="1"/>
          </p:nvPr>
        </p:nvSpPr>
        <p:spPr bwMode="gray">
          <a:xfrm>
            <a:off x="5320812" y="9428608"/>
            <a:ext cx="576064" cy="216024"/>
          </a:xfrm>
          <a:prstGeom prst="rect">
            <a:avLst/>
          </a:prstGeom>
        </p:spPr>
        <p:txBody>
          <a:bodyPr vert="horz" wrap="none" lIns="0" tIns="46800" rIns="0" bIns="0" rtlCol="0" anchor="t">
            <a:noAutofit/>
          </a:bodyPr>
          <a:lstStyle>
            <a:lvl1pPr marL="0" algn="l">
              <a:defRPr sz="900">
                <a:solidFill>
                  <a:srgbClr val="5D6C73"/>
                </a:solidFill>
              </a:defRPr>
            </a:lvl1pPr>
            <a:lvl2pPr marL="0">
              <a:defRPr sz="900"/>
            </a:lvl2pPr>
            <a:lvl3pPr marL="0">
              <a:defRPr sz="900"/>
            </a:lvl3pPr>
            <a:lvl4pPr marL="0">
              <a:defRPr sz="900"/>
            </a:lvl4pPr>
            <a:lvl5pPr marL="0">
              <a:defRPr sz="900"/>
            </a:lvl5pPr>
            <a:lvl6pPr marL="0">
              <a:defRPr sz="900"/>
            </a:lvl6pPr>
            <a:lvl7pPr marL="0">
              <a:defRPr sz="900"/>
            </a:lvl7pPr>
            <a:lvl8pPr marL="0">
              <a:defRPr sz="900"/>
            </a:lvl8pPr>
            <a:lvl9pPr marL="0">
              <a:defRPr sz="900"/>
            </a:lvl9pPr>
          </a:lstStyle>
          <a:p>
            <a:fld id="{5984B1DE-2957-4BDD-8BFE-15A7D792B648}" type="datetime1">
              <a:rPr lang="de-DE" smtClean="0">
                <a:solidFill>
                  <a:srgbClr val="5D6C73"/>
                </a:solidFill>
              </a:rPr>
              <a:t>18.08.2023</a:t>
            </a:fld>
            <a:endParaRPr lang="de-DE" dirty="0">
              <a:solidFill>
                <a:srgbClr val="5D6C73"/>
              </a:solidFill>
            </a:endParaRPr>
          </a:p>
        </p:txBody>
      </p:sp>
      <p:sp>
        <p:nvSpPr>
          <p:cNvPr id="29" name="Fußzeilenplatzhalter 6">
            <a:extLst>
              <a:ext uri="{FF2B5EF4-FFF2-40B4-BE49-F238E27FC236}">
                <a16:creationId xmlns:a16="http://schemas.microsoft.com/office/drawing/2014/main" id="{DE7BF653-67F2-4F8E-A966-F6F5A316AB19}"/>
              </a:ext>
            </a:extLst>
          </p:cNvPr>
          <p:cNvSpPr>
            <a:spLocks noGrp="1"/>
          </p:cNvSpPr>
          <p:nvPr>
            <p:ph type="ftr" sz="quarter" idx="4"/>
          </p:nvPr>
        </p:nvSpPr>
        <p:spPr bwMode="gray">
          <a:xfrm>
            <a:off x="469370" y="9428608"/>
            <a:ext cx="4779434" cy="216024"/>
          </a:xfrm>
          <a:prstGeom prst="rect">
            <a:avLst/>
          </a:prstGeom>
        </p:spPr>
        <p:txBody>
          <a:bodyPr vert="horz" lIns="0" tIns="46800" rIns="0" bIns="0" rtlCol="0" anchor="t"/>
          <a:lstStyle>
            <a:lvl1pPr marL="0" algn="r">
              <a:defRPr sz="900">
                <a:solidFill>
                  <a:srgbClr val="5D6C73"/>
                </a:solidFill>
              </a:defRPr>
            </a:lvl1pPr>
            <a:lvl2pPr marL="0" algn="r">
              <a:defRPr sz="900"/>
            </a:lvl2pPr>
            <a:lvl3pPr marL="0" algn="r">
              <a:defRPr sz="900"/>
            </a:lvl3pPr>
            <a:lvl4pPr marL="0" algn="r">
              <a:defRPr sz="900"/>
            </a:lvl4pPr>
            <a:lvl5pPr marL="0" algn="r">
              <a:defRPr sz="900"/>
            </a:lvl5pPr>
            <a:lvl6pPr marL="0" algn="r">
              <a:defRPr sz="900"/>
            </a:lvl6pPr>
            <a:lvl7pPr marL="0" algn="r">
              <a:defRPr sz="900"/>
            </a:lvl7pPr>
            <a:lvl8pPr marL="0" algn="r">
              <a:defRPr sz="900"/>
            </a:lvl8pPr>
            <a:lvl9pPr marL="0" algn="r">
              <a:defRPr sz="900"/>
            </a:lvl9pPr>
          </a:lstStyle>
          <a:p>
            <a:r>
              <a:rPr lang="de-DE" dirty="0"/>
              <a:t>Fußzeile</a:t>
            </a:r>
          </a:p>
        </p:txBody>
      </p:sp>
      <p:sp>
        <p:nvSpPr>
          <p:cNvPr id="30" name="Foliennummernplatzhalter 7">
            <a:extLst>
              <a:ext uri="{FF2B5EF4-FFF2-40B4-BE49-F238E27FC236}">
                <a16:creationId xmlns:a16="http://schemas.microsoft.com/office/drawing/2014/main" id="{514C74BE-BCDA-4E9C-8A63-607C8AF770D1}"/>
              </a:ext>
            </a:extLst>
          </p:cNvPr>
          <p:cNvSpPr>
            <a:spLocks noGrp="1"/>
          </p:cNvSpPr>
          <p:nvPr>
            <p:ph type="sldNum" sz="quarter" idx="5"/>
          </p:nvPr>
        </p:nvSpPr>
        <p:spPr bwMode="gray">
          <a:xfrm>
            <a:off x="5968305" y="9428632"/>
            <a:ext cx="360000" cy="216000"/>
          </a:xfrm>
          <a:prstGeom prst="rect">
            <a:avLst/>
          </a:prstGeom>
        </p:spPr>
        <p:txBody>
          <a:bodyPr vert="horz" lIns="0" tIns="46800" rIns="0" bIns="0" rtlCol="0" anchor="t"/>
          <a:lstStyle>
            <a:lvl1pPr marL="0" algn="r">
              <a:defRPr sz="900">
                <a:solidFill>
                  <a:srgbClr val="5D6C73"/>
                </a:solidFill>
              </a:defRPr>
            </a:lvl1pPr>
            <a:lvl2pPr marL="0">
              <a:defRPr sz="900"/>
            </a:lvl2pPr>
            <a:lvl3pPr marL="0">
              <a:defRPr sz="900"/>
            </a:lvl3pPr>
            <a:lvl4pPr marL="0">
              <a:defRPr sz="900"/>
            </a:lvl4pPr>
            <a:lvl5pPr marL="0">
              <a:defRPr sz="900"/>
            </a:lvl5pPr>
            <a:lvl6pPr marL="0">
              <a:defRPr sz="900"/>
            </a:lvl6pPr>
            <a:lvl7pPr marL="0">
              <a:defRPr sz="900"/>
            </a:lvl7pPr>
            <a:lvl8pPr marL="0">
              <a:defRPr sz="900"/>
            </a:lvl8pPr>
            <a:lvl9pPr marL="0">
              <a:defRPr sz="900"/>
            </a:lvl9pPr>
          </a:lstStyle>
          <a:p>
            <a:fld id="{443B15C8-972D-49F6-9B7C-5A2154A8C95F}" type="slidenum">
              <a:rPr lang="de-DE" smtClean="0"/>
              <a:pPr/>
              <a:t>‹Nr.›</a:t>
            </a:fld>
            <a:endParaRPr lang="de-DE" dirty="0">
              <a:solidFill>
                <a:srgbClr val="5D6C73"/>
              </a:solidFill>
            </a:endParaRPr>
          </a:p>
        </p:txBody>
      </p:sp>
      <p:sp>
        <p:nvSpPr>
          <p:cNvPr id="31" name="Kopfzeilenplatzhalter 1">
            <a:extLst>
              <a:ext uri="{FF2B5EF4-FFF2-40B4-BE49-F238E27FC236}">
                <a16:creationId xmlns:a16="http://schemas.microsoft.com/office/drawing/2014/main" id="{E9A22E5C-E578-45D1-BC12-588B455AD474}"/>
              </a:ext>
            </a:extLst>
          </p:cNvPr>
          <p:cNvSpPr>
            <a:spLocks noGrp="1"/>
          </p:cNvSpPr>
          <p:nvPr>
            <p:ph type="hdr" sz="quarter"/>
          </p:nvPr>
        </p:nvSpPr>
        <p:spPr>
          <a:xfrm>
            <a:off x="479415" y="205234"/>
            <a:ext cx="4706922" cy="156350"/>
          </a:xfrm>
          <a:prstGeom prst="rect">
            <a:avLst/>
          </a:prstGeom>
        </p:spPr>
        <p:txBody>
          <a:bodyPr vert="horz" lIns="0" tIns="0" rIns="0" bIns="0" rtlCol="0" anchor="t"/>
          <a:lstStyle>
            <a:lvl1pPr algn="l">
              <a:defRPr sz="1200"/>
            </a:lvl1pPr>
          </a:lstStyle>
          <a:p>
            <a:pPr lvl="0"/>
            <a:endParaRPr lang="de-DE" sz="900" dirty="0"/>
          </a:p>
        </p:txBody>
      </p:sp>
    </p:spTree>
    <p:extLst>
      <p:ext uri="{BB962C8B-B14F-4D97-AF65-F5344CB8AC3E}">
        <p14:creationId xmlns:p14="http://schemas.microsoft.com/office/powerpoint/2010/main" val="2846198732"/>
      </p:ext>
    </p:extLst>
  </p:cSld>
  <p:clrMap bg1="lt1" tx1="dk1" bg2="lt2" tx2="dk2" accent1="accent1" accent2="accent2" accent3="accent3" accent4="accent4" accent5="accent5" accent6="accent6" hlink="hlink" folHlink="folHlink"/>
  <p:hf hdr="0"/>
  <p:notesStyle>
    <a:lvl1pPr marL="0" algn="l" defTabSz="914377" rtl="0" eaLnBrk="1" latinLnBrk="0" hangingPunct="1">
      <a:lnSpc>
        <a:spcPct val="100000"/>
      </a:lnSpc>
      <a:spcBef>
        <a:spcPts val="1200"/>
      </a:spcBef>
      <a:spcAft>
        <a:spcPts val="600"/>
      </a:spcAft>
      <a:defRPr sz="1100" b="1" i="0" kern="1200">
        <a:solidFill>
          <a:schemeClr val="tx1"/>
        </a:solidFill>
        <a:latin typeface="+mn-lt"/>
        <a:ea typeface="+mn-ea"/>
        <a:cs typeface="+mn-cs"/>
      </a:defRPr>
    </a:lvl1pPr>
    <a:lvl2pPr marL="0" indent="0" algn="l" defTabSz="914377" rtl="0" eaLnBrk="1" latinLnBrk="0" hangingPunct="1">
      <a:lnSpc>
        <a:spcPct val="100000"/>
      </a:lnSpc>
      <a:spcBef>
        <a:spcPts val="300"/>
      </a:spcBef>
      <a:spcAft>
        <a:spcPts val="300"/>
      </a:spcAft>
      <a:buClr>
        <a:schemeClr val="accent4"/>
      </a:buClr>
      <a:buFontTx/>
      <a:buNone/>
      <a:defRPr sz="1100" kern="1200">
        <a:solidFill>
          <a:schemeClr val="tx1"/>
        </a:solidFill>
        <a:latin typeface="+mn-lt"/>
        <a:ea typeface="+mn-ea"/>
        <a:cs typeface="+mn-cs"/>
      </a:defRPr>
    </a:lvl2pPr>
    <a:lvl3pPr marL="176400" indent="-176400" algn="l" defTabSz="914377" rtl="0" eaLnBrk="1" latinLnBrk="0" hangingPunct="1">
      <a:lnSpc>
        <a:spcPct val="100000"/>
      </a:lnSpc>
      <a:spcBef>
        <a:spcPts val="300"/>
      </a:spcBef>
      <a:spcAft>
        <a:spcPts val="300"/>
      </a:spcAft>
      <a:buClr>
        <a:schemeClr val="accent4"/>
      </a:buClr>
      <a:buFont typeface="Wingdings" panose="05000000000000000000" pitchFamily="2" charset="2"/>
      <a:buChar char="§"/>
      <a:defRPr sz="1100" kern="1200">
        <a:solidFill>
          <a:schemeClr val="tx1"/>
        </a:solidFill>
        <a:latin typeface="+mn-lt"/>
        <a:ea typeface="+mn-ea"/>
        <a:cs typeface="+mn-cs"/>
      </a:defRPr>
    </a:lvl3pPr>
    <a:lvl4pPr marL="352800" indent="-176400" algn="l" defTabSz="914377" rtl="0" eaLnBrk="1" latinLnBrk="0" hangingPunct="1">
      <a:lnSpc>
        <a:spcPct val="100000"/>
      </a:lnSpc>
      <a:spcBef>
        <a:spcPts val="300"/>
      </a:spcBef>
      <a:spcAft>
        <a:spcPts val="300"/>
      </a:spcAft>
      <a:buFont typeface="Symbol" panose="05050102010706020507" pitchFamily="18" charset="2"/>
      <a:buChar char="-"/>
      <a:defRPr sz="1100" kern="1200">
        <a:solidFill>
          <a:schemeClr val="tx1"/>
        </a:solidFill>
        <a:latin typeface="+mn-lt"/>
        <a:ea typeface="+mn-ea"/>
        <a:cs typeface="+mn-cs"/>
      </a:defRPr>
    </a:lvl4pPr>
    <a:lvl5pPr marL="529200" indent="-176400" algn="l" defTabSz="914377" rtl="0" eaLnBrk="1" latinLnBrk="0" hangingPunct="1">
      <a:lnSpc>
        <a:spcPct val="100000"/>
      </a:lnSpc>
      <a:spcBef>
        <a:spcPts val="300"/>
      </a:spcBef>
      <a:spcAft>
        <a:spcPts val="300"/>
      </a:spcAft>
      <a:buFont typeface="Symbol" panose="05050102010706020507" pitchFamily="18" charset="2"/>
      <a:buChar char="-"/>
      <a:defRPr sz="1100" kern="1200">
        <a:solidFill>
          <a:schemeClr val="tx1"/>
        </a:solidFill>
        <a:latin typeface="+mn-lt"/>
        <a:ea typeface="+mn-ea"/>
        <a:cs typeface="+mn-cs"/>
      </a:defRPr>
    </a:lvl5pPr>
    <a:lvl6pPr marL="705600" indent="-176400" algn="l" defTabSz="914377" rtl="0" eaLnBrk="1" latinLnBrk="0" hangingPunct="1">
      <a:lnSpc>
        <a:spcPct val="100000"/>
      </a:lnSpc>
      <a:spcBef>
        <a:spcPts val="300"/>
      </a:spcBef>
      <a:spcAft>
        <a:spcPts val="300"/>
      </a:spcAft>
      <a:buFont typeface="Symbol" panose="05050102010706020507" pitchFamily="18" charset="2"/>
      <a:buChar char="-"/>
      <a:defRPr sz="1100" kern="1200">
        <a:solidFill>
          <a:schemeClr val="tx1"/>
        </a:solidFill>
        <a:latin typeface="+mn-lt"/>
        <a:ea typeface="+mn-ea"/>
        <a:cs typeface="+mn-cs"/>
      </a:defRPr>
    </a:lvl6pPr>
    <a:lvl7pPr marL="705600" indent="-176400" algn="l" defTabSz="914377" rtl="0" eaLnBrk="1" latinLnBrk="0" hangingPunct="1">
      <a:lnSpc>
        <a:spcPct val="100000"/>
      </a:lnSpc>
      <a:spcBef>
        <a:spcPts val="300"/>
      </a:spcBef>
      <a:spcAft>
        <a:spcPts val="300"/>
      </a:spcAft>
      <a:buFont typeface="Symbol" panose="05050102010706020507" pitchFamily="18" charset="2"/>
      <a:buChar char="-"/>
      <a:defRPr sz="1100" kern="1200">
        <a:solidFill>
          <a:schemeClr val="tx1"/>
        </a:solidFill>
        <a:latin typeface="+mn-lt"/>
        <a:ea typeface="+mn-ea"/>
        <a:cs typeface="+mn-cs"/>
      </a:defRPr>
    </a:lvl7pPr>
    <a:lvl8pPr marL="705600" indent="-176400" algn="l" defTabSz="914377" rtl="0" eaLnBrk="1" latinLnBrk="0" hangingPunct="1">
      <a:lnSpc>
        <a:spcPct val="100000"/>
      </a:lnSpc>
      <a:spcBef>
        <a:spcPts val="300"/>
      </a:spcBef>
      <a:spcAft>
        <a:spcPts val="300"/>
      </a:spcAft>
      <a:buFont typeface="Symbol" panose="05050102010706020507" pitchFamily="18" charset="2"/>
      <a:buChar char="-"/>
      <a:defRPr sz="1100" kern="1200">
        <a:solidFill>
          <a:schemeClr val="tx1"/>
        </a:solidFill>
        <a:latin typeface="+mn-lt"/>
        <a:ea typeface="+mn-ea"/>
        <a:cs typeface="+mn-cs"/>
      </a:defRPr>
    </a:lvl8pPr>
    <a:lvl9pPr marL="705600" indent="-176400" algn="l" defTabSz="914377" rtl="0" eaLnBrk="1" latinLnBrk="0" hangingPunct="1">
      <a:lnSpc>
        <a:spcPct val="100000"/>
      </a:lnSpc>
      <a:spcBef>
        <a:spcPts val="300"/>
      </a:spcBef>
      <a:spcAft>
        <a:spcPts val="300"/>
      </a:spcAft>
      <a:buFont typeface="Symbol" panose="05050102010706020507" pitchFamily="18" charset="2"/>
      <a:buChar char="-"/>
      <a:defRPr sz="1100" kern="1200">
        <a:solidFill>
          <a:schemeClr val="tx1"/>
        </a:solidFill>
        <a:latin typeface="+mn-lt"/>
        <a:ea typeface="+mn-ea"/>
        <a:cs typeface="+mn-cs"/>
      </a:defRPr>
    </a:lvl9pPr>
  </p:notesStyle>
  <p:extLst>
    <p:ext uri="{620B2872-D7B9-4A21-9093-7833F8D536E1}">
      <p15:sldGuideLst xmlns:p15="http://schemas.microsoft.com/office/powerpoint/2012/main">
        <p15:guide id="1" pos="299" userDrawn="1">
          <p15:clr>
            <a:srgbClr val="F26B43"/>
          </p15:clr>
        </p15:guide>
        <p15:guide id="2" pos="3986" userDrawn="1">
          <p15:clr>
            <a:srgbClr val="F26B43"/>
          </p15:clr>
        </p15:guide>
      </p15:sldGuideLst>
    </p:ext>
  </p:extLst>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2" name="Titel 1"/>
          <p:cNvSpPr>
            <a:spLocks noGrp="1"/>
          </p:cNvSpPr>
          <p:nvPr userDrawn="1">
            <p:ph type="ctrTitle" hasCustomPrompt="1"/>
          </p:nvPr>
        </p:nvSpPr>
        <p:spPr bwMode="gray">
          <a:xfrm>
            <a:off x="-7620" y="2541251"/>
            <a:ext cx="6751689" cy="2975981"/>
          </a:xfrm>
          <a:custGeom>
            <a:avLst/>
            <a:gdLst>
              <a:gd name="connsiteX0" fmla="*/ 0 w 8012636"/>
              <a:gd name="connsiteY0" fmla="*/ 0 h 1533984"/>
              <a:gd name="connsiteX1" fmla="*/ 8012636 w 8012636"/>
              <a:gd name="connsiteY1" fmla="*/ 0 h 1533984"/>
              <a:gd name="connsiteX2" fmla="*/ 8012636 w 8012636"/>
              <a:gd name="connsiteY2" fmla="*/ 1533984 h 1533984"/>
              <a:gd name="connsiteX3" fmla="*/ 0 w 8012636"/>
              <a:gd name="connsiteY3" fmla="*/ 1533984 h 1533984"/>
              <a:gd name="connsiteX4" fmla="*/ 0 w 8012636"/>
              <a:gd name="connsiteY4" fmla="*/ 0 h 1533984"/>
              <a:gd name="connsiteX0" fmla="*/ 0 w 8012636"/>
              <a:gd name="connsiteY0" fmla="*/ 0 h 1533984"/>
              <a:gd name="connsiteX1" fmla="*/ 8012636 w 8012636"/>
              <a:gd name="connsiteY1" fmla="*/ 0 h 1533984"/>
              <a:gd name="connsiteX2" fmla="*/ 8012636 w 8012636"/>
              <a:gd name="connsiteY2" fmla="*/ 1533984 h 1533984"/>
              <a:gd name="connsiteX3" fmla="*/ 0 w 8012636"/>
              <a:gd name="connsiteY3" fmla="*/ 1533984 h 1533984"/>
              <a:gd name="connsiteX4" fmla="*/ 91440 w 8012636"/>
              <a:gd name="connsiteY4" fmla="*/ 91440 h 1533984"/>
              <a:gd name="connsiteX0" fmla="*/ 0 w 8012636"/>
              <a:gd name="connsiteY0" fmla="*/ 0 h 1533984"/>
              <a:gd name="connsiteX1" fmla="*/ 8012636 w 8012636"/>
              <a:gd name="connsiteY1" fmla="*/ 0 h 1533984"/>
              <a:gd name="connsiteX2" fmla="*/ 8012636 w 8012636"/>
              <a:gd name="connsiteY2" fmla="*/ 1533984 h 1533984"/>
              <a:gd name="connsiteX3" fmla="*/ 0 w 8012636"/>
              <a:gd name="connsiteY3" fmla="*/ 1533984 h 1533984"/>
            </a:gdLst>
            <a:ahLst/>
            <a:cxnLst>
              <a:cxn ang="0">
                <a:pos x="connsiteX0" y="connsiteY0"/>
              </a:cxn>
              <a:cxn ang="0">
                <a:pos x="connsiteX1" y="connsiteY1"/>
              </a:cxn>
              <a:cxn ang="0">
                <a:pos x="connsiteX2" y="connsiteY2"/>
              </a:cxn>
              <a:cxn ang="0">
                <a:pos x="connsiteX3" y="connsiteY3"/>
              </a:cxn>
            </a:cxnLst>
            <a:rect l="l" t="t" r="r" b="b"/>
            <a:pathLst>
              <a:path w="8012636" h="1533984">
                <a:moveTo>
                  <a:pt x="0" y="0"/>
                </a:moveTo>
                <a:lnTo>
                  <a:pt x="8012636" y="0"/>
                </a:lnTo>
                <a:lnTo>
                  <a:pt x="8012636" y="1533984"/>
                </a:lnTo>
                <a:lnTo>
                  <a:pt x="0" y="1533984"/>
                </a:lnTo>
              </a:path>
            </a:pathLst>
          </a:custGeom>
          <a:solidFill>
            <a:schemeClr val="bg1"/>
          </a:solidFill>
          <a:ln w="38100">
            <a:solidFill>
              <a:schemeClr val="accent4"/>
            </a:solidFill>
            <a:miter lim="800000"/>
          </a:ln>
        </p:spPr>
        <p:txBody>
          <a:bodyPr wrap="square" lIns="576000" tIns="216000" rIns="216000" bIns="1512000" anchor="b">
            <a:spAutoFit/>
          </a:bodyPr>
          <a:lstStyle>
            <a:lvl1pPr algn="l">
              <a:lnSpc>
                <a:spcPct val="100000"/>
              </a:lnSpc>
              <a:spcBef>
                <a:spcPts val="0"/>
              </a:spcBef>
              <a:defRPr sz="4000" b="1" i="0">
                <a:solidFill>
                  <a:schemeClr val="accent4"/>
                </a:solidFill>
                <a:latin typeface="+mj-lt"/>
              </a:defRPr>
            </a:lvl1pPr>
          </a:lstStyle>
          <a:p>
            <a:r>
              <a:rPr lang="de-DE" dirty="0"/>
              <a:t>Titel der Präsentation</a:t>
            </a:r>
            <a:br>
              <a:rPr lang="de-DE" dirty="0"/>
            </a:br>
            <a:r>
              <a:rPr lang="de-DE" dirty="0"/>
              <a:t>(in 1-3 Zeilen)</a:t>
            </a:r>
          </a:p>
        </p:txBody>
      </p:sp>
      <p:sp>
        <p:nvSpPr>
          <p:cNvPr id="50" name="Textplatzhalter 9">
            <a:extLst>
              <a:ext uri="{FF2B5EF4-FFF2-40B4-BE49-F238E27FC236}">
                <a16:creationId xmlns:a16="http://schemas.microsoft.com/office/drawing/2014/main" id="{3656EE1D-B61E-47A5-9B5C-F55BD7EAF9B1}"/>
              </a:ext>
            </a:extLst>
          </p:cNvPr>
          <p:cNvSpPr>
            <a:spLocks noGrp="1"/>
          </p:cNvSpPr>
          <p:nvPr userDrawn="1">
            <p:ph type="body" sz="quarter" idx="10" hasCustomPrompt="1"/>
          </p:nvPr>
        </p:nvSpPr>
        <p:spPr bwMode="gray">
          <a:xfrm>
            <a:off x="550863" y="4991201"/>
            <a:ext cx="5976000" cy="504000"/>
          </a:xfrm>
        </p:spPr>
        <p:txBody>
          <a:bodyPr rIns="216000" bIns="216000" anchor="b"/>
          <a:lstStyle>
            <a:lvl1pPr marL="0" indent="0" algn="l">
              <a:lnSpc>
                <a:spcPct val="100000"/>
              </a:lnSpc>
              <a:spcBef>
                <a:spcPts val="0"/>
              </a:spcBef>
              <a:spcAft>
                <a:spcPts val="0"/>
              </a:spcAft>
              <a:buFont typeface="Arial" panose="020B0604020202020204" pitchFamily="34" charset="0"/>
              <a:buNone/>
              <a:defRPr sz="1600" b="0">
                <a:solidFill>
                  <a:schemeClr val="tx1"/>
                </a:solidFill>
                <a:latin typeface="+mn-lt"/>
              </a:defRPr>
            </a:lvl1pPr>
            <a:lvl2pPr marL="0" indent="0" algn="l">
              <a:lnSpc>
                <a:spcPct val="100000"/>
              </a:lnSpc>
              <a:spcBef>
                <a:spcPts val="0"/>
              </a:spcBef>
              <a:spcAft>
                <a:spcPts val="0"/>
              </a:spcAft>
              <a:buFont typeface="Arial" panose="020B0604020202020204" pitchFamily="34" charset="0"/>
              <a:buNone/>
              <a:defRPr sz="1600" b="0">
                <a:solidFill>
                  <a:schemeClr val="tx1"/>
                </a:solidFill>
                <a:latin typeface="+mn-lt"/>
              </a:defRPr>
            </a:lvl2pPr>
            <a:lvl3pPr marL="0" indent="0" algn="l">
              <a:lnSpc>
                <a:spcPct val="100000"/>
              </a:lnSpc>
              <a:spcBef>
                <a:spcPts val="0"/>
              </a:spcBef>
              <a:spcAft>
                <a:spcPts val="0"/>
              </a:spcAft>
              <a:buNone/>
              <a:defRPr sz="1600" b="0">
                <a:solidFill>
                  <a:schemeClr val="tx1"/>
                </a:solidFill>
                <a:latin typeface="+mn-lt"/>
              </a:defRPr>
            </a:lvl3pPr>
            <a:lvl4pPr marL="0" indent="0" algn="l">
              <a:lnSpc>
                <a:spcPct val="100000"/>
              </a:lnSpc>
              <a:spcBef>
                <a:spcPts val="0"/>
              </a:spcBef>
              <a:spcAft>
                <a:spcPts val="0"/>
              </a:spcAft>
              <a:buNone/>
              <a:defRPr sz="1600" b="0">
                <a:solidFill>
                  <a:schemeClr val="tx1"/>
                </a:solidFill>
                <a:latin typeface="+mn-lt"/>
              </a:defRPr>
            </a:lvl4pPr>
            <a:lvl5pPr marL="0" indent="0" algn="l">
              <a:lnSpc>
                <a:spcPct val="100000"/>
              </a:lnSpc>
              <a:spcBef>
                <a:spcPts val="0"/>
              </a:spcBef>
              <a:spcAft>
                <a:spcPts val="0"/>
              </a:spcAft>
              <a:buNone/>
              <a:defRPr sz="1600" b="0">
                <a:solidFill>
                  <a:schemeClr val="tx1"/>
                </a:solidFill>
                <a:latin typeface="+mn-lt"/>
              </a:defRPr>
            </a:lvl5pPr>
            <a:lvl6pPr marL="0" indent="0" algn="l">
              <a:lnSpc>
                <a:spcPct val="100000"/>
              </a:lnSpc>
              <a:spcBef>
                <a:spcPts val="0"/>
              </a:spcBef>
              <a:spcAft>
                <a:spcPts val="0"/>
              </a:spcAft>
              <a:buNone/>
              <a:defRPr sz="1600" b="0">
                <a:solidFill>
                  <a:schemeClr val="tx1"/>
                </a:solidFill>
                <a:latin typeface="+mn-lt"/>
              </a:defRPr>
            </a:lvl6pPr>
            <a:lvl7pPr marL="0" indent="0" algn="l">
              <a:lnSpc>
                <a:spcPct val="100000"/>
              </a:lnSpc>
              <a:spcBef>
                <a:spcPts val="0"/>
              </a:spcBef>
              <a:spcAft>
                <a:spcPts val="0"/>
              </a:spcAft>
              <a:buNone/>
              <a:defRPr sz="1600" b="0">
                <a:solidFill>
                  <a:schemeClr val="tx1"/>
                </a:solidFill>
                <a:latin typeface="+mn-lt"/>
              </a:defRPr>
            </a:lvl7pPr>
            <a:lvl8pPr marL="0" indent="0" algn="l">
              <a:lnSpc>
                <a:spcPct val="100000"/>
              </a:lnSpc>
              <a:spcBef>
                <a:spcPts val="0"/>
              </a:spcBef>
              <a:spcAft>
                <a:spcPts val="0"/>
              </a:spcAft>
              <a:buNone/>
              <a:defRPr sz="1600" b="0">
                <a:solidFill>
                  <a:schemeClr val="tx1"/>
                </a:solidFill>
                <a:latin typeface="+mn-lt"/>
              </a:defRPr>
            </a:lvl8pPr>
            <a:lvl9pPr marL="0" indent="0" algn="l">
              <a:lnSpc>
                <a:spcPct val="100000"/>
              </a:lnSpc>
              <a:spcBef>
                <a:spcPts val="0"/>
              </a:spcBef>
              <a:spcAft>
                <a:spcPts val="0"/>
              </a:spcAft>
              <a:buNone/>
              <a:defRPr sz="1600" b="0">
                <a:solidFill>
                  <a:schemeClr val="tx1"/>
                </a:solidFill>
                <a:latin typeface="+mn-lt"/>
              </a:defRPr>
            </a:lvl9pPr>
          </a:lstStyle>
          <a:p>
            <a:pPr lvl="0"/>
            <a:r>
              <a:rPr lang="de-DE" dirty="0"/>
              <a:t>Ort, Datum</a:t>
            </a:r>
          </a:p>
        </p:txBody>
      </p:sp>
      <p:sp>
        <p:nvSpPr>
          <p:cNvPr id="3" name="Untertitel 2"/>
          <p:cNvSpPr>
            <a:spLocks noGrp="1"/>
          </p:cNvSpPr>
          <p:nvPr userDrawn="1">
            <p:ph type="subTitle" idx="1" hasCustomPrompt="1"/>
          </p:nvPr>
        </p:nvSpPr>
        <p:spPr bwMode="gray">
          <a:xfrm>
            <a:off x="550863" y="4271121"/>
            <a:ext cx="5976000" cy="720080"/>
          </a:xfrm>
        </p:spPr>
        <p:txBody>
          <a:bodyPr rIns="216000"/>
          <a:lstStyle>
            <a:lvl1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1pPr>
            <a:lvl2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2pPr>
            <a:lvl3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3pPr>
            <a:lvl4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4pPr>
            <a:lvl5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5pPr>
            <a:lvl6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6pPr>
            <a:lvl7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7pPr>
            <a:lvl8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8pPr>
            <a:lvl9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9pPr>
          </a:lstStyle>
          <a:p>
            <a:pPr lvl="0"/>
            <a:r>
              <a:rPr lang="de-DE" dirty="0"/>
              <a:t>Bereichsbezeichnung</a:t>
            </a:r>
            <a:br>
              <a:rPr lang="de-DE" dirty="0"/>
            </a:br>
            <a:r>
              <a:rPr lang="de-DE" dirty="0"/>
              <a:t>Vorname, Name</a:t>
            </a:r>
          </a:p>
        </p:txBody>
      </p:sp>
      <p:pic>
        <p:nvPicPr>
          <p:cNvPr id="6" name="Grafik 5">
            <a:extLst>
              <a:ext uri="{FF2B5EF4-FFF2-40B4-BE49-F238E27FC236}">
                <a16:creationId xmlns:a16="http://schemas.microsoft.com/office/drawing/2014/main" id="{879F738F-EF21-450E-8F2E-5C18AA9539B1}"/>
              </a:ext>
            </a:extLst>
          </p:cNvPr>
          <p:cNvPicPr>
            <a:picLocks noChangeAspect="1"/>
          </p:cNvPicPr>
          <p:nvPr userDrawn="1"/>
        </p:nvPicPr>
        <p:blipFill>
          <a:blip r:embed="rId2"/>
          <a:stretch>
            <a:fillRect/>
          </a:stretch>
        </p:blipFill>
        <p:spPr>
          <a:xfrm>
            <a:off x="10418400" y="288000"/>
            <a:ext cx="1483200" cy="1483200"/>
          </a:xfrm>
          <a:prstGeom prst="rect">
            <a:avLst/>
          </a:prstGeom>
        </p:spPr>
      </p:pic>
    </p:spTree>
    <p:extLst>
      <p:ext uri="{BB962C8B-B14F-4D97-AF65-F5344CB8AC3E}">
        <p14:creationId xmlns:p14="http://schemas.microsoft.com/office/powerpoint/2010/main" val="196613405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rei Inhalte">
    <p:spTree>
      <p:nvGrpSpPr>
        <p:cNvPr id="1" name=""/>
        <p:cNvGrpSpPr/>
        <p:nvPr/>
      </p:nvGrpSpPr>
      <p:grpSpPr>
        <a:xfrm>
          <a:off x="0" y="0"/>
          <a:ext cx="0" cy="0"/>
          <a:chOff x="0" y="0"/>
          <a:chExt cx="0" cy="0"/>
        </a:xfrm>
      </p:grpSpPr>
      <p:sp>
        <p:nvSpPr>
          <p:cNvPr id="3" name="Datumsplatzhalter 2">
            <a:extLst>
              <a:ext uri="{FF2B5EF4-FFF2-40B4-BE49-F238E27FC236}">
                <a16:creationId xmlns:a16="http://schemas.microsoft.com/office/drawing/2014/main" id="{59D7290B-3B2E-424C-A877-73F707496944}"/>
              </a:ext>
            </a:extLst>
          </p:cNvPr>
          <p:cNvSpPr>
            <a:spLocks noGrp="1"/>
          </p:cNvSpPr>
          <p:nvPr>
            <p:ph type="dt" sz="half" idx="20"/>
          </p:nvPr>
        </p:nvSpPr>
        <p:spPr bwMode="gray"/>
        <p:txBody>
          <a:bodyPr/>
          <a:lstStyle/>
          <a:p>
            <a:fld id="{907B13B3-94DC-4D50-A1B7-FBA6D9A7FF71}" type="datetime1">
              <a:rPr lang="de-DE" smtClean="0"/>
              <a:t>18.08.2023</a:t>
            </a:fld>
            <a:endParaRPr lang="de-DE" dirty="0"/>
          </a:p>
        </p:txBody>
      </p:sp>
      <p:sp>
        <p:nvSpPr>
          <p:cNvPr id="4" name="Fußzeilenplatzhalter 3">
            <a:extLst>
              <a:ext uri="{FF2B5EF4-FFF2-40B4-BE49-F238E27FC236}">
                <a16:creationId xmlns:a16="http://schemas.microsoft.com/office/drawing/2014/main" id="{94428352-8BB1-4C27-850B-7A071E91B87D}"/>
              </a:ext>
            </a:extLst>
          </p:cNvPr>
          <p:cNvSpPr>
            <a:spLocks noGrp="1"/>
          </p:cNvSpPr>
          <p:nvPr>
            <p:ph type="ftr" sz="quarter" idx="21"/>
          </p:nvPr>
        </p:nvSpPr>
        <p:spPr bwMode="gray"/>
        <p:txBody>
          <a:bodyPr/>
          <a:lstStyle/>
          <a:p>
            <a:endParaRPr lang="de-DE" dirty="0"/>
          </a:p>
        </p:txBody>
      </p:sp>
      <p:sp>
        <p:nvSpPr>
          <p:cNvPr id="5" name="Foliennummernplatzhalter 4">
            <a:extLst>
              <a:ext uri="{FF2B5EF4-FFF2-40B4-BE49-F238E27FC236}">
                <a16:creationId xmlns:a16="http://schemas.microsoft.com/office/drawing/2014/main" id="{70E92757-9ABF-421D-B18F-73BAB24A0A24}"/>
              </a:ext>
            </a:extLst>
          </p:cNvPr>
          <p:cNvSpPr>
            <a:spLocks noGrp="1"/>
          </p:cNvSpPr>
          <p:nvPr>
            <p:ph type="sldNum" sz="quarter" idx="22"/>
          </p:nvPr>
        </p:nvSpPr>
        <p:spPr bwMode="gray"/>
        <p:txBody>
          <a:bodyPr/>
          <a:lstStyle/>
          <a:p>
            <a:fld id="{443B15C8-972D-49F6-9B7C-5A2154A8C95F}" type="slidenum">
              <a:rPr lang="de-DE" smtClean="0"/>
              <a:pPr/>
              <a:t>‹Nr.›</a:t>
            </a:fld>
            <a:endParaRPr lang="de-DE" dirty="0"/>
          </a:p>
        </p:txBody>
      </p:sp>
      <p:sp>
        <p:nvSpPr>
          <p:cNvPr id="17" name="Quelle">
            <a:extLst>
              <a:ext uri="{FF2B5EF4-FFF2-40B4-BE49-F238E27FC236}">
                <a16:creationId xmlns:a16="http://schemas.microsoft.com/office/drawing/2014/main" id="{F0ABEC32-850F-4805-B2BE-902FCDE4E962}"/>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11" name="Inhaltsplatzhalter 3">
            <a:extLst>
              <a:ext uri="{FF2B5EF4-FFF2-40B4-BE49-F238E27FC236}">
                <a16:creationId xmlns:a16="http://schemas.microsoft.com/office/drawing/2014/main" id="{EC89F919-1B13-4706-A895-5230C18E4967}"/>
              </a:ext>
            </a:extLst>
          </p:cNvPr>
          <p:cNvSpPr>
            <a:spLocks noGrp="1"/>
          </p:cNvSpPr>
          <p:nvPr>
            <p:ph sz="half" idx="19" hasCustomPrompt="1"/>
          </p:nvPr>
        </p:nvSpPr>
        <p:spPr bwMode="gray">
          <a:xfrm>
            <a:off x="8256240" y="1557338"/>
            <a:ext cx="3528392" cy="446407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9" name="Inhaltsplatzhalter 2">
            <a:extLst>
              <a:ext uri="{FF2B5EF4-FFF2-40B4-BE49-F238E27FC236}">
                <a16:creationId xmlns:a16="http://schemas.microsoft.com/office/drawing/2014/main" id="{AEF87B94-0E4E-4D4D-90D2-45EA54A6DECB}"/>
              </a:ext>
            </a:extLst>
          </p:cNvPr>
          <p:cNvSpPr>
            <a:spLocks noGrp="1"/>
          </p:cNvSpPr>
          <p:nvPr>
            <p:ph sz="half" idx="18" hasCustomPrompt="1"/>
          </p:nvPr>
        </p:nvSpPr>
        <p:spPr bwMode="gray">
          <a:xfrm>
            <a:off x="4367213" y="1557338"/>
            <a:ext cx="3456980" cy="44639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3" name="Inhaltsplatzhalter 1">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9" y="1557338"/>
            <a:ext cx="3527424" cy="446352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8" name="Untertitel">
            <a:extLst>
              <a:ext uri="{FF2B5EF4-FFF2-40B4-BE49-F238E27FC236}">
                <a16:creationId xmlns:a16="http://schemas.microsoft.com/office/drawing/2014/main" id="{806A28BC-A7D6-422D-8644-3FA2C23FA1E1}"/>
              </a:ext>
            </a:extLst>
          </p:cNvPr>
          <p:cNvSpPr>
            <a:spLocks noGrp="1"/>
          </p:cNvSpPr>
          <p:nvPr>
            <p:ph type="body" sz="quarter" idx="14" hasCustomPrompt="1"/>
          </p:nvPr>
        </p:nvSpPr>
        <p:spPr bwMode="gray">
          <a:xfrm>
            <a:off x="408632" y="260680"/>
            <a:ext cx="11376000"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2" name="Titel 1">
            <a:extLst>
              <a:ext uri="{FF2B5EF4-FFF2-40B4-BE49-F238E27FC236}">
                <a16:creationId xmlns:a16="http://schemas.microsoft.com/office/drawing/2014/main" id="{80D2FDC5-092C-434B-8900-21F892CFC855}"/>
              </a:ext>
            </a:extLst>
          </p:cNvPr>
          <p:cNvSpPr>
            <a:spLocks noGrp="1"/>
          </p:cNvSpPr>
          <p:nvPr>
            <p:ph type="title"/>
          </p:nvPr>
        </p:nvSpPr>
        <p:spPr bwMode="gray"/>
        <p:txBody>
          <a:bodyPr/>
          <a:lstStyle/>
          <a:p>
            <a:r>
              <a:rPr lang="de-DE"/>
              <a:t>Mastertitelformat bearbeiten</a:t>
            </a:r>
            <a:endParaRPr lang="de-DE" dirty="0"/>
          </a:p>
        </p:txBody>
      </p:sp>
    </p:spTree>
    <p:extLst>
      <p:ext uri="{BB962C8B-B14F-4D97-AF65-F5344CB8AC3E}">
        <p14:creationId xmlns:p14="http://schemas.microsoft.com/office/powerpoint/2010/main" val="1314124194"/>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halt und grafische Bühne 1/3">
    <p:spTree>
      <p:nvGrpSpPr>
        <p:cNvPr id="1" name=""/>
        <p:cNvGrpSpPr/>
        <p:nvPr/>
      </p:nvGrpSpPr>
      <p:grpSpPr>
        <a:xfrm>
          <a:off x="0" y="0"/>
          <a:ext cx="0" cy="0"/>
          <a:chOff x="0" y="0"/>
          <a:chExt cx="0" cy="0"/>
        </a:xfrm>
      </p:grpSpPr>
      <p:sp>
        <p:nvSpPr>
          <p:cNvPr id="16" name="Rechteck 15">
            <a:extLst>
              <a:ext uri="{FF2B5EF4-FFF2-40B4-BE49-F238E27FC236}">
                <a16:creationId xmlns:a16="http://schemas.microsoft.com/office/drawing/2014/main" id="{04ECF5D8-597F-433C-8071-7F63B641BBB2}"/>
              </a:ext>
              <a:ext uri="{C183D7F6-B498-43B3-948B-1728B52AA6E4}">
                <adec:decorative xmlns:adec="http://schemas.microsoft.com/office/drawing/2017/decorative" val="1"/>
              </a:ext>
            </a:extLst>
          </p:cNvPr>
          <p:cNvSpPr/>
          <p:nvPr userDrawn="1"/>
        </p:nvSpPr>
        <p:spPr bwMode="gray">
          <a:xfrm>
            <a:off x="8256239" y="0"/>
            <a:ext cx="3935761" cy="6858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dirty="0"/>
          </a:p>
        </p:txBody>
      </p:sp>
      <p:sp>
        <p:nvSpPr>
          <p:cNvPr id="17" name="Quelle">
            <a:extLst>
              <a:ext uri="{FF2B5EF4-FFF2-40B4-BE49-F238E27FC236}">
                <a16:creationId xmlns:a16="http://schemas.microsoft.com/office/drawing/2014/main" id="{CD721EC9-5A38-40FA-A820-F5B47C3ED967}"/>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13" name="Inhaltsplatzhalter 2">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9" y="1557338"/>
            <a:ext cx="7416204" cy="446404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5" name="Untertitel">
            <a:extLst>
              <a:ext uri="{FF2B5EF4-FFF2-40B4-BE49-F238E27FC236}">
                <a16:creationId xmlns:a16="http://schemas.microsoft.com/office/drawing/2014/main" id="{4D48F936-1F12-4A58-BC36-4966DFA85F95}"/>
              </a:ext>
            </a:extLst>
          </p:cNvPr>
          <p:cNvSpPr>
            <a:spLocks noGrp="1"/>
          </p:cNvSpPr>
          <p:nvPr>
            <p:ph type="body" sz="quarter" idx="14" hasCustomPrompt="1"/>
          </p:nvPr>
        </p:nvSpPr>
        <p:spPr bwMode="gray">
          <a:xfrm>
            <a:off x="408632" y="260680"/>
            <a:ext cx="7414941"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2" name="Titel 1">
            <a:extLst>
              <a:ext uri="{FF2B5EF4-FFF2-40B4-BE49-F238E27FC236}">
                <a16:creationId xmlns:a16="http://schemas.microsoft.com/office/drawing/2014/main" id="{8BFD90E9-CD5A-47CB-81A8-51EC1D408A0A}"/>
              </a:ext>
            </a:extLst>
          </p:cNvPr>
          <p:cNvSpPr>
            <a:spLocks noGrp="1"/>
          </p:cNvSpPr>
          <p:nvPr>
            <p:ph type="title"/>
          </p:nvPr>
        </p:nvSpPr>
        <p:spPr bwMode="gray">
          <a:xfrm>
            <a:off x="407369" y="620768"/>
            <a:ext cx="7416204" cy="720000"/>
          </a:xfrm>
        </p:spPr>
        <p:txBody>
          <a:bodyPr/>
          <a:lstStyle/>
          <a:p>
            <a:r>
              <a:rPr lang="de-DE"/>
              <a:t>Mastertitelformat bearbeiten</a:t>
            </a:r>
            <a:endParaRPr lang="de-DE" dirty="0"/>
          </a:p>
        </p:txBody>
      </p:sp>
      <p:sp>
        <p:nvSpPr>
          <p:cNvPr id="6" name="Datumsplatzhalter 5">
            <a:extLst>
              <a:ext uri="{FF2B5EF4-FFF2-40B4-BE49-F238E27FC236}">
                <a16:creationId xmlns:a16="http://schemas.microsoft.com/office/drawing/2014/main" id="{D7190595-5485-4E19-858A-E1ADBC8A4221}"/>
              </a:ext>
            </a:extLst>
          </p:cNvPr>
          <p:cNvSpPr>
            <a:spLocks noGrp="1"/>
          </p:cNvSpPr>
          <p:nvPr>
            <p:ph type="dt" sz="half" idx="15"/>
          </p:nvPr>
        </p:nvSpPr>
        <p:spPr/>
        <p:txBody>
          <a:bodyPr/>
          <a:lstStyle/>
          <a:p>
            <a:fld id="{04392BD8-D610-47B2-A566-ACD76DA76CE9}" type="datetime1">
              <a:rPr lang="de-DE" smtClean="0"/>
              <a:t>18.08.2023</a:t>
            </a:fld>
            <a:endParaRPr lang="de-DE" dirty="0"/>
          </a:p>
        </p:txBody>
      </p:sp>
      <p:sp>
        <p:nvSpPr>
          <p:cNvPr id="7" name="Fußzeilenplatzhalter 6">
            <a:extLst>
              <a:ext uri="{FF2B5EF4-FFF2-40B4-BE49-F238E27FC236}">
                <a16:creationId xmlns:a16="http://schemas.microsoft.com/office/drawing/2014/main" id="{F1FB9379-FAA3-4FE4-BCE8-394F162FAA86}"/>
              </a:ext>
            </a:extLst>
          </p:cNvPr>
          <p:cNvSpPr>
            <a:spLocks noGrp="1"/>
          </p:cNvSpPr>
          <p:nvPr>
            <p:ph type="ftr" sz="quarter" idx="16"/>
          </p:nvPr>
        </p:nvSpPr>
        <p:spPr/>
        <p:txBody>
          <a:bodyPr/>
          <a:lstStyle/>
          <a:p>
            <a:endParaRPr lang="de-DE" dirty="0"/>
          </a:p>
        </p:txBody>
      </p:sp>
      <p:sp>
        <p:nvSpPr>
          <p:cNvPr id="8" name="Foliennummernplatzhalter 7">
            <a:extLst>
              <a:ext uri="{FF2B5EF4-FFF2-40B4-BE49-F238E27FC236}">
                <a16:creationId xmlns:a16="http://schemas.microsoft.com/office/drawing/2014/main" id="{2968E856-7B9E-46FB-860B-B6E89BE8705D}"/>
              </a:ext>
            </a:extLst>
          </p:cNvPr>
          <p:cNvSpPr>
            <a:spLocks noGrp="1"/>
          </p:cNvSpPr>
          <p:nvPr>
            <p:ph type="sldNum" sz="quarter" idx="17"/>
          </p:nvPr>
        </p:nvSpPr>
        <p:spPr/>
        <p:txBody>
          <a:bodyPr/>
          <a:lstStyle/>
          <a:p>
            <a:fld id="{443B15C8-972D-49F6-9B7C-5A2154A8C95F}" type="slidenum">
              <a:rPr lang="de-DE" smtClean="0"/>
              <a:pPr/>
              <a:t>‹Nr.›</a:t>
            </a:fld>
            <a:endParaRPr lang="de-DE" dirty="0"/>
          </a:p>
        </p:txBody>
      </p:sp>
    </p:spTree>
    <p:extLst>
      <p:ext uri="{BB962C8B-B14F-4D97-AF65-F5344CB8AC3E}">
        <p14:creationId xmlns:p14="http://schemas.microsoft.com/office/powerpoint/2010/main" val="1929644725"/>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halt und grafische Bühne 1/2">
    <p:spTree>
      <p:nvGrpSpPr>
        <p:cNvPr id="1" name=""/>
        <p:cNvGrpSpPr/>
        <p:nvPr/>
      </p:nvGrpSpPr>
      <p:grpSpPr>
        <a:xfrm>
          <a:off x="0" y="0"/>
          <a:ext cx="0" cy="0"/>
          <a:chOff x="0" y="0"/>
          <a:chExt cx="0" cy="0"/>
        </a:xfrm>
      </p:grpSpPr>
      <p:sp>
        <p:nvSpPr>
          <p:cNvPr id="16" name="Rechteck 15">
            <a:extLst>
              <a:ext uri="{FF2B5EF4-FFF2-40B4-BE49-F238E27FC236}">
                <a16:creationId xmlns:a16="http://schemas.microsoft.com/office/drawing/2014/main" id="{04ECF5D8-597F-433C-8071-7F63B641BBB2}"/>
              </a:ext>
              <a:ext uri="{C183D7F6-B498-43B3-948B-1728B52AA6E4}">
                <adec:decorative xmlns:adec="http://schemas.microsoft.com/office/drawing/2017/decorative" val="1"/>
              </a:ext>
            </a:extLst>
          </p:cNvPr>
          <p:cNvSpPr/>
          <p:nvPr userDrawn="1"/>
        </p:nvSpPr>
        <p:spPr bwMode="gray">
          <a:xfrm>
            <a:off x="6311900" y="0"/>
            <a:ext cx="5880099" cy="6858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dirty="0"/>
          </a:p>
        </p:txBody>
      </p:sp>
      <p:sp>
        <p:nvSpPr>
          <p:cNvPr id="15" name="Quelle">
            <a:extLst>
              <a:ext uri="{FF2B5EF4-FFF2-40B4-BE49-F238E27FC236}">
                <a16:creationId xmlns:a16="http://schemas.microsoft.com/office/drawing/2014/main" id="{91A74B34-3071-4206-95F9-EDB3699A3CD1}"/>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13" name="Inhaltsplatzhalter 1">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9" y="1557338"/>
            <a:ext cx="5471987" cy="446404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7" name="Untertitel">
            <a:extLst>
              <a:ext uri="{FF2B5EF4-FFF2-40B4-BE49-F238E27FC236}">
                <a16:creationId xmlns:a16="http://schemas.microsoft.com/office/drawing/2014/main" id="{EAAC32E4-EDBF-4A44-A96E-F74E5F436E6B}"/>
              </a:ext>
            </a:extLst>
          </p:cNvPr>
          <p:cNvSpPr>
            <a:spLocks noGrp="1"/>
          </p:cNvSpPr>
          <p:nvPr>
            <p:ph type="body" sz="quarter" idx="14" hasCustomPrompt="1"/>
          </p:nvPr>
        </p:nvSpPr>
        <p:spPr bwMode="gray">
          <a:xfrm>
            <a:off x="408633" y="260680"/>
            <a:ext cx="5471344"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3" name="Titel 2">
            <a:extLst>
              <a:ext uri="{FF2B5EF4-FFF2-40B4-BE49-F238E27FC236}">
                <a16:creationId xmlns:a16="http://schemas.microsoft.com/office/drawing/2014/main" id="{E4B3B44E-F785-4EC7-8518-50EDB76FA630}"/>
              </a:ext>
            </a:extLst>
          </p:cNvPr>
          <p:cNvSpPr>
            <a:spLocks noGrp="1"/>
          </p:cNvSpPr>
          <p:nvPr>
            <p:ph type="title"/>
          </p:nvPr>
        </p:nvSpPr>
        <p:spPr bwMode="gray">
          <a:xfrm>
            <a:off x="407369" y="620768"/>
            <a:ext cx="5472732" cy="720000"/>
          </a:xfrm>
        </p:spPr>
        <p:txBody>
          <a:bodyPr/>
          <a:lstStyle/>
          <a:p>
            <a:r>
              <a:rPr lang="de-DE"/>
              <a:t>Mastertitelformat bearbeiten</a:t>
            </a:r>
            <a:endParaRPr lang="de-DE" dirty="0"/>
          </a:p>
        </p:txBody>
      </p:sp>
      <p:sp>
        <p:nvSpPr>
          <p:cNvPr id="2" name="Datumsplatzhalter 1">
            <a:extLst>
              <a:ext uri="{FF2B5EF4-FFF2-40B4-BE49-F238E27FC236}">
                <a16:creationId xmlns:a16="http://schemas.microsoft.com/office/drawing/2014/main" id="{AB38E346-DBDE-4DC8-B534-B8860DC3FA8C}"/>
              </a:ext>
            </a:extLst>
          </p:cNvPr>
          <p:cNvSpPr>
            <a:spLocks noGrp="1"/>
          </p:cNvSpPr>
          <p:nvPr>
            <p:ph type="dt" sz="half" idx="15"/>
          </p:nvPr>
        </p:nvSpPr>
        <p:spPr/>
        <p:txBody>
          <a:bodyPr/>
          <a:lstStyle/>
          <a:p>
            <a:fld id="{B5DB4268-4B00-4709-9F01-7947DFFC5E62}" type="datetime1">
              <a:rPr lang="de-DE" smtClean="0"/>
              <a:t>18.08.2023</a:t>
            </a:fld>
            <a:endParaRPr lang="de-DE" dirty="0"/>
          </a:p>
        </p:txBody>
      </p:sp>
      <p:sp>
        <p:nvSpPr>
          <p:cNvPr id="7" name="Fußzeilenplatzhalter 6">
            <a:extLst>
              <a:ext uri="{FF2B5EF4-FFF2-40B4-BE49-F238E27FC236}">
                <a16:creationId xmlns:a16="http://schemas.microsoft.com/office/drawing/2014/main" id="{7BB1E009-7C1D-4502-8AF7-702E506BA268}"/>
              </a:ext>
            </a:extLst>
          </p:cNvPr>
          <p:cNvSpPr>
            <a:spLocks noGrp="1"/>
          </p:cNvSpPr>
          <p:nvPr>
            <p:ph type="ftr" sz="quarter" idx="16"/>
          </p:nvPr>
        </p:nvSpPr>
        <p:spPr/>
        <p:txBody>
          <a:bodyPr/>
          <a:lstStyle/>
          <a:p>
            <a:endParaRPr lang="de-DE" dirty="0"/>
          </a:p>
        </p:txBody>
      </p:sp>
      <p:sp>
        <p:nvSpPr>
          <p:cNvPr id="8" name="Foliennummernplatzhalter 7">
            <a:extLst>
              <a:ext uri="{FF2B5EF4-FFF2-40B4-BE49-F238E27FC236}">
                <a16:creationId xmlns:a16="http://schemas.microsoft.com/office/drawing/2014/main" id="{6E9368BD-0198-44CD-BA58-C346CE787A54}"/>
              </a:ext>
            </a:extLst>
          </p:cNvPr>
          <p:cNvSpPr>
            <a:spLocks noGrp="1"/>
          </p:cNvSpPr>
          <p:nvPr>
            <p:ph type="sldNum" sz="quarter" idx="17"/>
          </p:nvPr>
        </p:nvSpPr>
        <p:spPr/>
        <p:txBody>
          <a:bodyPr/>
          <a:lstStyle/>
          <a:p>
            <a:fld id="{443B15C8-972D-49F6-9B7C-5A2154A8C95F}" type="slidenum">
              <a:rPr lang="de-DE" smtClean="0"/>
              <a:pPr/>
              <a:t>‹Nr.›</a:t>
            </a:fld>
            <a:endParaRPr lang="de-DE" dirty="0"/>
          </a:p>
        </p:txBody>
      </p:sp>
    </p:spTree>
    <p:extLst>
      <p:ext uri="{BB962C8B-B14F-4D97-AF65-F5344CB8AC3E}">
        <p14:creationId xmlns:p14="http://schemas.microsoft.com/office/powerpoint/2010/main" val="3969976808"/>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48349D81-03EE-4D58-B1F1-A87DE415F14F}"/>
              </a:ext>
            </a:extLst>
          </p:cNvPr>
          <p:cNvSpPr>
            <a:spLocks noGrp="1"/>
          </p:cNvSpPr>
          <p:nvPr>
            <p:ph type="sldNum" sz="quarter" idx="17"/>
          </p:nvPr>
        </p:nvSpPr>
        <p:spPr bwMode="gray"/>
        <p:txBody>
          <a:bodyPr/>
          <a:lstStyle/>
          <a:p>
            <a:fld id="{443B15C8-972D-49F6-9B7C-5A2154A8C95F}" type="slidenum">
              <a:rPr lang="de-DE" smtClean="0"/>
              <a:pPr/>
              <a:t>‹Nr.›</a:t>
            </a:fld>
            <a:endParaRPr lang="de-DE" dirty="0"/>
          </a:p>
        </p:txBody>
      </p:sp>
      <p:sp>
        <p:nvSpPr>
          <p:cNvPr id="2" name="Datumsplatzhalter 1">
            <a:extLst>
              <a:ext uri="{FF2B5EF4-FFF2-40B4-BE49-F238E27FC236}">
                <a16:creationId xmlns:a16="http://schemas.microsoft.com/office/drawing/2014/main" id="{6149385D-8BAA-4465-BB47-DDA1A92A4CB8}"/>
              </a:ext>
            </a:extLst>
          </p:cNvPr>
          <p:cNvSpPr>
            <a:spLocks noGrp="1"/>
          </p:cNvSpPr>
          <p:nvPr>
            <p:ph type="dt" sz="half" idx="15"/>
          </p:nvPr>
        </p:nvSpPr>
        <p:spPr bwMode="gray"/>
        <p:txBody>
          <a:bodyPr/>
          <a:lstStyle/>
          <a:p>
            <a:fld id="{0D2DB39C-1DFE-4E61-ACD4-A93458079C5F}" type="datetime1">
              <a:rPr lang="de-DE" smtClean="0"/>
              <a:t>18.08.2023</a:t>
            </a:fld>
            <a:endParaRPr lang="de-DE" dirty="0"/>
          </a:p>
        </p:txBody>
      </p:sp>
      <p:sp>
        <p:nvSpPr>
          <p:cNvPr id="6" name="Fußzeilenplatzhalter 5">
            <a:extLst>
              <a:ext uri="{FF2B5EF4-FFF2-40B4-BE49-F238E27FC236}">
                <a16:creationId xmlns:a16="http://schemas.microsoft.com/office/drawing/2014/main" id="{245F1009-D19C-47F2-BEC0-784879845D94}"/>
              </a:ext>
            </a:extLst>
          </p:cNvPr>
          <p:cNvSpPr>
            <a:spLocks noGrp="1"/>
          </p:cNvSpPr>
          <p:nvPr>
            <p:ph type="ftr" sz="quarter" idx="16"/>
          </p:nvPr>
        </p:nvSpPr>
        <p:spPr bwMode="gray"/>
        <p:txBody>
          <a:bodyPr/>
          <a:lstStyle/>
          <a:p>
            <a:endParaRPr lang="de-DE" dirty="0"/>
          </a:p>
        </p:txBody>
      </p:sp>
      <p:sp>
        <p:nvSpPr>
          <p:cNvPr id="10" name="Quelle">
            <a:extLst>
              <a:ext uri="{FF2B5EF4-FFF2-40B4-BE49-F238E27FC236}">
                <a16:creationId xmlns:a16="http://schemas.microsoft.com/office/drawing/2014/main" id="{1431A31B-9D1E-4BC9-808B-41E3327CFA5C}"/>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11" name="Untertitel">
            <a:extLst>
              <a:ext uri="{FF2B5EF4-FFF2-40B4-BE49-F238E27FC236}">
                <a16:creationId xmlns:a16="http://schemas.microsoft.com/office/drawing/2014/main" id="{641BED08-719F-455F-B168-89939875C8B6}"/>
              </a:ext>
            </a:extLst>
          </p:cNvPr>
          <p:cNvSpPr>
            <a:spLocks noGrp="1"/>
          </p:cNvSpPr>
          <p:nvPr>
            <p:ph type="body" sz="quarter" idx="14" hasCustomPrompt="1"/>
          </p:nvPr>
        </p:nvSpPr>
        <p:spPr bwMode="gray">
          <a:xfrm>
            <a:off x="408633" y="260680"/>
            <a:ext cx="11376000"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3" name="Titel 2">
            <a:extLst>
              <a:ext uri="{FF2B5EF4-FFF2-40B4-BE49-F238E27FC236}">
                <a16:creationId xmlns:a16="http://schemas.microsoft.com/office/drawing/2014/main" id="{8EFECBBB-507E-40D7-A647-127A63EC020F}"/>
              </a:ext>
            </a:extLst>
          </p:cNvPr>
          <p:cNvSpPr>
            <a:spLocks noGrp="1"/>
          </p:cNvSpPr>
          <p:nvPr>
            <p:ph type="title"/>
          </p:nvPr>
        </p:nvSpPr>
        <p:spPr bwMode="gray"/>
        <p:txBody>
          <a:bodyPr/>
          <a:lstStyle/>
          <a:p>
            <a:r>
              <a:rPr lang="de-DE"/>
              <a:t>Mastertitelformat bearbeiten</a:t>
            </a:r>
            <a:endParaRPr lang="de-DE" dirty="0"/>
          </a:p>
        </p:txBody>
      </p:sp>
    </p:spTree>
    <p:extLst>
      <p:ext uri="{BB962C8B-B14F-4D97-AF65-F5344CB8AC3E}">
        <p14:creationId xmlns:p14="http://schemas.microsoft.com/office/powerpoint/2010/main" val="253899056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 vollflächig">
    <p:spTree>
      <p:nvGrpSpPr>
        <p:cNvPr id="1" name=""/>
        <p:cNvGrpSpPr/>
        <p:nvPr/>
      </p:nvGrpSpPr>
      <p:grpSpPr>
        <a:xfrm>
          <a:off x="0" y="0"/>
          <a:ext cx="0" cy="0"/>
          <a:chOff x="0" y="0"/>
          <a:chExt cx="0" cy="0"/>
        </a:xfrm>
      </p:grpSpPr>
      <p:sp>
        <p:nvSpPr>
          <p:cNvPr id="11" name="Bildplatzhalter 4">
            <a:extLst>
              <a:ext uri="{FF2B5EF4-FFF2-40B4-BE49-F238E27FC236}">
                <a16:creationId xmlns:a16="http://schemas.microsoft.com/office/drawing/2014/main" id="{862EF2F3-AE5D-4BD1-B244-0252E5F5621D}"/>
              </a:ext>
            </a:extLst>
          </p:cNvPr>
          <p:cNvSpPr>
            <a:spLocks noGrp="1"/>
          </p:cNvSpPr>
          <p:nvPr>
            <p:ph type="pic" sz="quarter" idx="11" hasCustomPrompt="1"/>
          </p:nvPr>
        </p:nvSpPr>
        <p:spPr bwMode="gray">
          <a:xfrm>
            <a:off x="0" y="0"/>
            <a:ext cx="12191999" cy="6858000"/>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Tree>
    <p:extLst>
      <p:ext uri="{BB962C8B-B14F-4D97-AF65-F5344CB8AC3E}">
        <p14:creationId xmlns:p14="http://schemas.microsoft.com/office/powerpoint/2010/main" val="624696200"/>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halt und ein Bild">
    <p:spTree>
      <p:nvGrpSpPr>
        <p:cNvPr id="1" name=""/>
        <p:cNvGrpSpPr/>
        <p:nvPr/>
      </p:nvGrpSpPr>
      <p:grpSpPr>
        <a:xfrm>
          <a:off x="0" y="0"/>
          <a:ext cx="0" cy="0"/>
          <a:chOff x="0" y="0"/>
          <a:chExt cx="0" cy="0"/>
        </a:xfrm>
      </p:grpSpPr>
      <p:sp>
        <p:nvSpPr>
          <p:cNvPr id="5" name="Datumsplatzhalter 4">
            <a:extLst>
              <a:ext uri="{FF2B5EF4-FFF2-40B4-BE49-F238E27FC236}">
                <a16:creationId xmlns:a16="http://schemas.microsoft.com/office/drawing/2014/main" id="{887399CF-1EDD-48F4-ACFA-B50841572795}"/>
              </a:ext>
            </a:extLst>
          </p:cNvPr>
          <p:cNvSpPr>
            <a:spLocks noGrp="1"/>
          </p:cNvSpPr>
          <p:nvPr>
            <p:ph type="dt" sz="half" idx="15"/>
          </p:nvPr>
        </p:nvSpPr>
        <p:spPr/>
        <p:txBody>
          <a:bodyPr/>
          <a:lstStyle>
            <a:lvl1pPr>
              <a:defRPr>
                <a:solidFill>
                  <a:schemeClr val="bg1"/>
                </a:solidFill>
              </a:defRPr>
            </a:lvl1pPr>
          </a:lstStyle>
          <a:p>
            <a:fld id="{42B98F7C-5DFD-44D7-954D-429466EFA246}" type="datetime1">
              <a:rPr lang="de-DE" smtClean="0"/>
              <a:t>18.08.2023</a:t>
            </a:fld>
            <a:endParaRPr lang="de-DE" dirty="0"/>
          </a:p>
        </p:txBody>
      </p:sp>
      <p:sp>
        <p:nvSpPr>
          <p:cNvPr id="7" name="Fußzeilenplatzhalter 6">
            <a:extLst>
              <a:ext uri="{FF2B5EF4-FFF2-40B4-BE49-F238E27FC236}">
                <a16:creationId xmlns:a16="http://schemas.microsoft.com/office/drawing/2014/main" id="{1805C9D5-EF2D-451C-894F-088D5912D91B}"/>
              </a:ext>
            </a:extLst>
          </p:cNvPr>
          <p:cNvSpPr>
            <a:spLocks noGrp="1"/>
          </p:cNvSpPr>
          <p:nvPr>
            <p:ph type="ftr" sz="quarter" idx="16"/>
          </p:nvPr>
        </p:nvSpPr>
        <p:spPr/>
        <p:txBody>
          <a:bodyPr/>
          <a:lstStyle>
            <a:lvl1pPr>
              <a:defRPr>
                <a:solidFill>
                  <a:schemeClr val="bg1"/>
                </a:solidFill>
              </a:defRPr>
            </a:lvl1pPr>
          </a:lstStyle>
          <a:p>
            <a:endParaRPr lang="de-DE" dirty="0"/>
          </a:p>
        </p:txBody>
      </p:sp>
      <p:sp>
        <p:nvSpPr>
          <p:cNvPr id="8" name="Foliennummernplatzhalter 7">
            <a:extLst>
              <a:ext uri="{FF2B5EF4-FFF2-40B4-BE49-F238E27FC236}">
                <a16:creationId xmlns:a16="http://schemas.microsoft.com/office/drawing/2014/main" id="{B9D3E59E-9640-4057-8796-72BA726D1321}"/>
              </a:ext>
            </a:extLst>
          </p:cNvPr>
          <p:cNvSpPr>
            <a:spLocks noGrp="1"/>
          </p:cNvSpPr>
          <p:nvPr>
            <p:ph type="sldNum" sz="quarter" idx="17"/>
          </p:nvPr>
        </p:nvSpPr>
        <p:spPr/>
        <p:txBody>
          <a:bodyPr/>
          <a:lstStyle>
            <a:lvl1pPr>
              <a:defRPr>
                <a:solidFill>
                  <a:schemeClr val="bg1"/>
                </a:solidFill>
              </a:defRPr>
            </a:lvl1pPr>
          </a:lstStyle>
          <a:p>
            <a:fld id="{443B15C8-972D-49F6-9B7C-5A2154A8C95F}" type="slidenum">
              <a:rPr lang="de-DE" smtClean="0"/>
              <a:pPr/>
              <a:t>‹Nr.›</a:t>
            </a:fld>
            <a:endParaRPr lang="de-DE" dirty="0"/>
          </a:p>
        </p:txBody>
      </p:sp>
      <p:sp>
        <p:nvSpPr>
          <p:cNvPr id="11" name="Bildplatzhalter 10">
            <a:extLst>
              <a:ext uri="{FF2B5EF4-FFF2-40B4-BE49-F238E27FC236}">
                <a16:creationId xmlns:a16="http://schemas.microsoft.com/office/drawing/2014/main" id="{2490BACD-2229-4AF3-A1D0-9FB8C6A21F14}"/>
              </a:ext>
            </a:extLst>
          </p:cNvPr>
          <p:cNvSpPr>
            <a:spLocks noGrp="1"/>
          </p:cNvSpPr>
          <p:nvPr>
            <p:ph type="pic" sz="quarter" idx="11" hasCustomPrompt="1"/>
          </p:nvPr>
        </p:nvSpPr>
        <p:spPr bwMode="gray">
          <a:xfrm>
            <a:off x="6311902" y="0"/>
            <a:ext cx="5880098" cy="6858000"/>
          </a:xfrm>
          <a:prstGeom prst="rect">
            <a:avLst/>
          </a:prstGeom>
          <a:solidFill>
            <a:schemeClr val="bg1">
              <a:lumMod val="95000"/>
            </a:schemeClr>
          </a:solidFill>
        </p:spPr>
        <p:txBody>
          <a:bodyPr wrap="square" tIns="0" bIns="864000" anchor="ctr">
            <a:noAutofit/>
          </a:bodyPr>
          <a:lstStyle>
            <a:lvl1pPr marL="0" indent="0" algn="ctr">
              <a:spcBef>
                <a:spcPts val="0"/>
              </a:spcBef>
              <a:spcAft>
                <a:spcPts val="0"/>
              </a:spcAft>
              <a:buFont typeface="Arial" panose="020B0604020202020204" pitchFamily="34" charset="0"/>
              <a:buNone/>
              <a:defRPr sz="1200" b="0">
                <a:solidFill>
                  <a:schemeClr val="tx1"/>
                </a:solidFill>
                <a:latin typeface="+mn-lt"/>
              </a:defRPr>
            </a:lvl1pPr>
            <a:lvl2pPr marL="0" indent="0" algn="ctr">
              <a:spcBef>
                <a:spcPts val="0"/>
              </a:spcBef>
              <a:spcAft>
                <a:spcPts val="0"/>
              </a:spcAft>
              <a:buFont typeface="Arial" panose="020B0604020202020204" pitchFamily="34" charset="0"/>
              <a:buNone/>
              <a:defRPr sz="1200" b="0">
                <a:solidFill>
                  <a:schemeClr val="tx1"/>
                </a:solidFill>
                <a:latin typeface="+mn-lt"/>
              </a:defRPr>
            </a:lvl2pPr>
            <a:lvl3pPr marL="0" indent="0" algn="ctr">
              <a:spcBef>
                <a:spcPts val="0"/>
              </a:spcBef>
              <a:spcAft>
                <a:spcPts val="0"/>
              </a:spcAft>
              <a:buNone/>
              <a:defRPr sz="1200" b="0">
                <a:solidFill>
                  <a:schemeClr val="tx1"/>
                </a:solidFill>
                <a:latin typeface="+mn-lt"/>
              </a:defRPr>
            </a:lvl3pPr>
            <a:lvl4pPr marL="0" indent="0" algn="ctr">
              <a:spcBef>
                <a:spcPts val="0"/>
              </a:spcBef>
              <a:spcAft>
                <a:spcPts val="0"/>
              </a:spcAft>
              <a:buNone/>
              <a:defRPr sz="1200" b="0">
                <a:solidFill>
                  <a:schemeClr val="tx1"/>
                </a:solidFill>
                <a:latin typeface="+mn-lt"/>
              </a:defRPr>
            </a:lvl4pPr>
            <a:lvl5pPr marL="0" indent="0" algn="ctr">
              <a:spcBef>
                <a:spcPts val="0"/>
              </a:spcBef>
              <a:spcAft>
                <a:spcPts val="0"/>
              </a:spcAft>
              <a:buNone/>
              <a:defRPr sz="1200" b="0">
                <a:solidFill>
                  <a:schemeClr val="tx1"/>
                </a:solidFill>
                <a:latin typeface="+mn-lt"/>
              </a:defRPr>
            </a:lvl5pPr>
            <a:lvl6pPr marL="0" indent="0" algn="ctr">
              <a:spcBef>
                <a:spcPts val="0"/>
              </a:spcBef>
              <a:spcAft>
                <a:spcPts val="0"/>
              </a:spcAft>
              <a:buNone/>
              <a:defRPr sz="1200" b="0">
                <a:solidFill>
                  <a:schemeClr val="tx1"/>
                </a:solidFill>
                <a:latin typeface="+mn-lt"/>
              </a:defRPr>
            </a:lvl6pPr>
            <a:lvl7pPr marL="0" indent="0" algn="ctr">
              <a:spcBef>
                <a:spcPts val="0"/>
              </a:spcBef>
              <a:spcAft>
                <a:spcPts val="0"/>
              </a:spcAft>
              <a:buNone/>
              <a:defRPr sz="1200" b="0">
                <a:solidFill>
                  <a:schemeClr val="tx1"/>
                </a:solidFill>
                <a:latin typeface="+mn-lt"/>
              </a:defRPr>
            </a:lvl7pPr>
            <a:lvl8pPr marL="0" indent="0" algn="ctr">
              <a:spcBef>
                <a:spcPts val="0"/>
              </a:spcBef>
              <a:spcAft>
                <a:spcPts val="0"/>
              </a:spcAft>
              <a:buNone/>
              <a:defRPr sz="1200" b="0">
                <a:solidFill>
                  <a:schemeClr val="tx1"/>
                </a:solidFill>
                <a:latin typeface="+mn-lt"/>
              </a:defRPr>
            </a:lvl8pPr>
            <a:lvl9pPr marL="0" indent="0" algn="ctr">
              <a:spcBef>
                <a:spcPts val="0"/>
              </a:spcBef>
              <a:spcAft>
                <a:spcPts val="0"/>
              </a:spcAft>
              <a:buNone/>
              <a:defRPr sz="1200" b="0">
                <a:solidFill>
                  <a:schemeClr val="tx1"/>
                </a:solidFill>
                <a:latin typeface="+mn-lt"/>
              </a:defRPr>
            </a:lvl9pPr>
          </a:lstStyle>
          <a:p>
            <a:pPr lvl="0"/>
            <a:r>
              <a:rPr lang="de-DE" dirty="0"/>
              <a:t> </a:t>
            </a:r>
          </a:p>
        </p:txBody>
      </p:sp>
      <p:sp>
        <p:nvSpPr>
          <p:cNvPr id="21" name="Quelle">
            <a:extLst>
              <a:ext uri="{FF2B5EF4-FFF2-40B4-BE49-F238E27FC236}">
                <a16:creationId xmlns:a16="http://schemas.microsoft.com/office/drawing/2014/main" id="{C4193BA8-9454-46D8-AE93-FD5A699EC90A}"/>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13" name="Inhaltsplatzhalter 1">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9" y="1557339"/>
            <a:ext cx="5471987" cy="44639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2" name="Untertitel">
            <a:extLst>
              <a:ext uri="{FF2B5EF4-FFF2-40B4-BE49-F238E27FC236}">
                <a16:creationId xmlns:a16="http://schemas.microsoft.com/office/drawing/2014/main" id="{C9C597F4-8A3E-42F7-8434-2F00B8905F51}"/>
              </a:ext>
            </a:extLst>
          </p:cNvPr>
          <p:cNvSpPr>
            <a:spLocks noGrp="1"/>
          </p:cNvSpPr>
          <p:nvPr>
            <p:ph type="body" sz="quarter" idx="14" hasCustomPrompt="1"/>
          </p:nvPr>
        </p:nvSpPr>
        <p:spPr bwMode="gray">
          <a:xfrm>
            <a:off x="408633" y="260680"/>
            <a:ext cx="5471343"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6" name="Titel 5">
            <a:extLst>
              <a:ext uri="{FF2B5EF4-FFF2-40B4-BE49-F238E27FC236}">
                <a16:creationId xmlns:a16="http://schemas.microsoft.com/office/drawing/2014/main" id="{34AAB05D-658B-4534-BD13-357FC58130F7}"/>
              </a:ext>
            </a:extLst>
          </p:cNvPr>
          <p:cNvSpPr>
            <a:spLocks noGrp="1"/>
          </p:cNvSpPr>
          <p:nvPr>
            <p:ph type="title"/>
          </p:nvPr>
        </p:nvSpPr>
        <p:spPr bwMode="gray">
          <a:xfrm>
            <a:off x="407368" y="620768"/>
            <a:ext cx="5471345" cy="720000"/>
          </a:xfrm>
        </p:spPr>
        <p:txBody>
          <a:bodyPr/>
          <a:lstStyle/>
          <a:p>
            <a:r>
              <a:rPr lang="de-DE"/>
              <a:t>Mastertitelformat bearbeiten</a:t>
            </a:r>
            <a:endParaRPr lang="de-DE" dirty="0"/>
          </a:p>
        </p:txBody>
      </p:sp>
    </p:spTree>
    <p:extLst>
      <p:ext uri="{BB962C8B-B14F-4D97-AF65-F5344CB8AC3E}">
        <p14:creationId xmlns:p14="http://schemas.microsoft.com/office/powerpoint/2010/main" val="2273699796"/>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halt und zwei Bilder">
    <p:spTree>
      <p:nvGrpSpPr>
        <p:cNvPr id="1" name=""/>
        <p:cNvGrpSpPr/>
        <p:nvPr/>
      </p:nvGrpSpPr>
      <p:grpSpPr>
        <a:xfrm>
          <a:off x="0" y="0"/>
          <a:ext cx="0" cy="0"/>
          <a:chOff x="0" y="0"/>
          <a:chExt cx="0" cy="0"/>
        </a:xfrm>
      </p:grpSpPr>
      <p:sp>
        <p:nvSpPr>
          <p:cNvPr id="6" name="Datumsplatzhalter 5">
            <a:extLst>
              <a:ext uri="{FF2B5EF4-FFF2-40B4-BE49-F238E27FC236}">
                <a16:creationId xmlns:a16="http://schemas.microsoft.com/office/drawing/2014/main" id="{67D1C181-B519-403B-AEE4-C35959618604}"/>
              </a:ext>
            </a:extLst>
          </p:cNvPr>
          <p:cNvSpPr>
            <a:spLocks noGrp="1"/>
          </p:cNvSpPr>
          <p:nvPr>
            <p:ph type="dt" sz="half" idx="19"/>
          </p:nvPr>
        </p:nvSpPr>
        <p:spPr/>
        <p:txBody>
          <a:bodyPr/>
          <a:lstStyle>
            <a:lvl1pPr>
              <a:defRPr>
                <a:solidFill>
                  <a:schemeClr val="bg1"/>
                </a:solidFill>
              </a:defRPr>
            </a:lvl1pPr>
          </a:lstStyle>
          <a:p>
            <a:fld id="{60911952-8818-4EBB-BD7E-3EE265A44921}" type="datetime1">
              <a:rPr lang="de-DE" smtClean="0"/>
              <a:t>18.08.2023</a:t>
            </a:fld>
            <a:endParaRPr lang="de-DE" dirty="0"/>
          </a:p>
        </p:txBody>
      </p:sp>
      <p:sp>
        <p:nvSpPr>
          <p:cNvPr id="7" name="Fußzeilenplatzhalter 6">
            <a:extLst>
              <a:ext uri="{FF2B5EF4-FFF2-40B4-BE49-F238E27FC236}">
                <a16:creationId xmlns:a16="http://schemas.microsoft.com/office/drawing/2014/main" id="{4B60144E-7DB6-44E1-9EB7-CA7D1B7F868C}"/>
              </a:ext>
            </a:extLst>
          </p:cNvPr>
          <p:cNvSpPr>
            <a:spLocks noGrp="1"/>
          </p:cNvSpPr>
          <p:nvPr>
            <p:ph type="ftr" sz="quarter" idx="20"/>
          </p:nvPr>
        </p:nvSpPr>
        <p:spPr/>
        <p:txBody>
          <a:bodyPr/>
          <a:lstStyle>
            <a:lvl1pPr>
              <a:defRPr>
                <a:solidFill>
                  <a:schemeClr val="bg1"/>
                </a:solidFill>
              </a:defRPr>
            </a:lvl1pPr>
          </a:lstStyle>
          <a:p>
            <a:endParaRPr lang="de-DE" dirty="0"/>
          </a:p>
        </p:txBody>
      </p:sp>
      <p:sp>
        <p:nvSpPr>
          <p:cNvPr id="8" name="Foliennummernplatzhalter 7">
            <a:extLst>
              <a:ext uri="{FF2B5EF4-FFF2-40B4-BE49-F238E27FC236}">
                <a16:creationId xmlns:a16="http://schemas.microsoft.com/office/drawing/2014/main" id="{2B66D762-2984-458F-AD5D-A37DE7645422}"/>
              </a:ext>
            </a:extLst>
          </p:cNvPr>
          <p:cNvSpPr>
            <a:spLocks noGrp="1"/>
          </p:cNvSpPr>
          <p:nvPr>
            <p:ph type="sldNum" sz="quarter" idx="21"/>
          </p:nvPr>
        </p:nvSpPr>
        <p:spPr/>
        <p:txBody>
          <a:bodyPr/>
          <a:lstStyle>
            <a:lvl1pPr>
              <a:defRPr>
                <a:solidFill>
                  <a:schemeClr val="bg1"/>
                </a:solidFill>
              </a:defRPr>
            </a:lvl1pPr>
          </a:lstStyle>
          <a:p>
            <a:fld id="{443B15C8-972D-49F6-9B7C-5A2154A8C95F}" type="slidenum">
              <a:rPr lang="de-DE" smtClean="0"/>
              <a:pPr/>
              <a:t>‹Nr.›</a:t>
            </a:fld>
            <a:endParaRPr lang="de-DE" dirty="0"/>
          </a:p>
        </p:txBody>
      </p:sp>
      <p:sp>
        <p:nvSpPr>
          <p:cNvPr id="15" name="Bildplatzhalter 4">
            <a:extLst>
              <a:ext uri="{FF2B5EF4-FFF2-40B4-BE49-F238E27FC236}">
                <a16:creationId xmlns:a16="http://schemas.microsoft.com/office/drawing/2014/main" id="{72EA302A-73E1-4E4F-B4BD-5AB867F331AD}"/>
              </a:ext>
            </a:extLst>
          </p:cNvPr>
          <p:cNvSpPr>
            <a:spLocks noGrp="1"/>
          </p:cNvSpPr>
          <p:nvPr>
            <p:ph type="pic" sz="quarter" idx="18" hasCustomPrompt="1"/>
          </p:nvPr>
        </p:nvSpPr>
        <p:spPr bwMode="gray">
          <a:xfrm>
            <a:off x="6312026" y="3501000"/>
            <a:ext cx="5879974" cy="3357000"/>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1" name="Bildplatzhalter 4">
            <a:extLst>
              <a:ext uri="{FF2B5EF4-FFF2-40B4-BE49-F238E27FC236}">
                <a16:creationId xmlns:a16="http://schemas.microsoft.com/office/drawing/2014/main" id="{E8CB5280-FF36-45FF-A7EA-8A788876514B}"/>
              </a:ext>
            </a:extLst>
          </p:cNvPr>
          <p:cNvSpPr>
            <a:spLocks noGrp="1"/>
          </p:cNvSpPr>
          <p:nvPr>
            <p:ph type="pic" sz="quarter" idx="11" hasCustomPrompt="1"/>
          </p:nvPr>
        </p:nvSpPr>
        <p:spPr bwMode="gray">
          <a:xfrm>
            <a:off x="6312024" y="0"/>
            <a:ext cx="5879973" cy="3356999"/>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9" name="Quelle">
            <a:extLst>
              <a:ext uri="{FF2B5EF4-FFF2-40B4-BE49-F238E27FC236}">
                <a16:creationId xmlns:a16="http://schemas.microsoft.com/office/drawing/2014/main" id="{BF7A7EAD-AFAB-4571-88AA-99D7E5C6CAF9}"/>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13" name="Inhaltsplatzhalter 1">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9" y="1557339"/>
            <a:ext cx="5471987" cy="44639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0" name="Untertitel">
            <a:extLst>
              <a:ext uri="{FF2B5EF4-FFF2-40B4-BE49-F238E27FC236}">
                <a16:creationId xmlns:a16="http://schemas.microsoft.com/office/drawing/2014/main" id="{17EE858E-80CD-46BA-A9CD-198035820F1C}"/>
              </a:ext>
            </a:extLst>
          </p:cNvPr>
          <p:cNvSpPr>
            <a:spLocks noGrp="1"/>
          </p:cNvSpPr>
          <p:nvPr>
            <p:ph type="body" sz="quarter" idx="14" hasCustomPrompt="1"/>
          </p:nvPr>
        </p:nvSpPr>
        <p:spPr bwMode="gray">
          <a:xfrm>
            <a:off x="408633" y="260680"/>
            <a:ext cx="5471343"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3" name="Titel 2">
            <a:extLst>
              <a:ext uri="{FF2B5EF4-FFF2-40B4-BE49-F238E27FC236}">
                <a16:creationId xmlns:a16="http://schemas.microsoft.com/office/drawing/2014/main" id="{7F81DA14-A54F-41DE-900A-72EB6AFBD215}"/>
              </a:ext>
            </a:extLst>
          </p:cNvPr>
          <p:cNvSpPr>
            <a:spLocks noGrp="1"/>
          </p:cNvSpPr>
          <p:nvPr>
            <p:ph type="title"/>
          </p:nvPr>
        </p:nvSpPr>
        <p:spPr bwMode="gray">
          <a:xfrm>
            <a:off x="407369" y="620768"/>
            <a:ext cx="5471988" cy="720000"/>
          </a:xfrm>
        </p:spPr>
        <p:txBody>
          <a:bodyPr/>
          <a:lstStyle/>
          <a:p>
            <a:r>
              <a:rPr lang="de-DE"/>
              <a:t>Mastertitelformat bearbeiten</a:t>
            </a:r>
            <a:endParaRPr lang="de-DE" dirty="0"/>
          </a:p>
        </p:txBody>
      </p:sp>
    </p:spTree>
    <p:extLst>
      <p:ext uri="{BB962C8B-B14F-4D97-AF65-F5344CB8AC3E}">
        <p14:creationId xmlns:p14="http://schemas.microsoft.com/office/powerpoint/2010/main" val="3816982701"/>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halt und drei Bild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C5D501D-7AC5-4832-89E2-07EF0C681080}"/>
              </a:ext>
            </a:extLst>
          </p:cNvPr>
          <p:cNvSpPr>
            <a:spLocks noGrp="1"/>
          </p:cNvSpPr>
          <p:nvPr>
            <p:ph type="dt" sz="half" idx="23"/>
          </p:nvPr>
        </p:nvSpPr>
        <p:spPr/>
        <p:txBody>
          <a:bodyPr/>
          <a:lstStyle>
            <a:lvl1pPr>
              <a:defRPr>
                <a:solidFill>
                  <a:schemeClr val="bg1"/>
                </a:solidFill>
              </a:defRPr>
            </a:lvl1pPr>
          </a:lstStyle>
          <a:p>
            <a:fld id="{CB8DCC2B-0547-4DCA-815F-3B7B2A38C635}" type="datetime1">
              <a:rPr lang="de-DE" smtClean="0"/>
              <a:t>18.08.2023</a:t>
            </a:fld>
            <a:endParaRPr lang="de-DE" dirty="0"/>
          </a:p>
        </p:txBody>
      </p:sp>
      <p:sp>
        <p:nvSpPr>
          <p:cNvPr id="3" name="Fußzeilenplatzhalter 2">
            <a:extLst>
              <a:ext uri="{FF2B5EF4-FFF2-40B4-BE49-F238E27FC236}">
                <a16:creationId xmlns:a16="http://schemas.microsoft.com/office/drawing/2014/main" id="{B3C0BCAF-7E03-43E2-A705-E8148294D50E}"/>
              </a:ext>
            </a:extLst>
          </p:cNvPr>
          <p:cNvSpPr>
            <a:spLocks noGrp="1"/>
          </p:cNvSpPr>
          <p:nvPr>
            <p:ph type="ftr" sz="quarter" idx="24"/>
          </p:nvPr>
        </p:nvSpPr>
        <p:spPr/>
        <p:txBody>
          <a:bodyPr/>
          <a:lstStyle>
            <a:lvl1pPr>
              <a:defRPr>
                <a:solidFill>
                  <a:schemeClr val="bg1"/>
                </a:solidFill>
              </a:defRPr>
            </a:lvl1pPr>
          </a:lstStyle>
          <a:p>
            <a:endParaRPr lang="de-DE" dirty="0"/>
          </a:p>
        </p:txBody>
      </p:sp>
      <p:sp>
        <p:nvSpPr>
          <p:cNvPr id="5" name="Foliennummernplatzhalter 4">
            <a:extLst>
              <a:ext uri="{FF2B5EF4-FFF2-40B4-BE49-F238E27FC236}">
                <a16:creationId xmlns:a16="http://schemas.microsoft.com/office/drawing/2014/main" id="{0A7ED11A-E38A-4DE9-AF27-B8E8237DF148}"/>
              </a:ext>
            </a:extLst>
          </p:cNvPr>
          <p:cNvSpPr>
            <a:spLocks noGrp="1"/>
          </p:cNvSpPr>
          <p:nvPr>
            <p:ph type="sldNum" sz="quarter" idx="25"/>
          </p:nvPr>
        </p:nvSpPr>
        <p:spPr/>
        <p:txBody>
          <a:bodyPr/>
          <a:lstStyle>
            <a:lvl1pPr>
              <a:defRPr>
                <a:solidFill>
                  <a:schemeClr val="bg1"/>
                </a:solidFill>
              </a:defRPr>
            </a:lvl1pPr>
          </a:lstStyle>
          <a:p>
            <a:fld id="{443B15C8-972D-49F6-9B7C-5A2154A8C95F}" type="slidenum">
              <a:rPr lang="de-DE" smtClean="0"/>
              <a:pPr/>
              <a:t>‹Nr.›</a:t>
            </a:fld>
            <a:endParaRPr lang="de-DE" dirty="0"/>
          </a:p>
        </p:txBody>
      </p:sp>
      <p:sp>
        <p:nvSpPr>
          <p:cNvPr id="15" name="Bildplatzhalter 4">
            <a:extLst>
              <a:ext uri="{FF2B5EF4-FFF2-40B4-BE49-F238E27FC236}">
                <a16:creationId xmlns:a16="http://schemas.microsoft.com/office/drawing/2014/main" id="{72EA302A-73E1-4E4F-B4BD-5AB867F331AD}"/>
              </a:ext>
            </a:extLst>
          </p:cNvPr>
          <p:cNvSpPr>
            <a:spLocks noGrp="1"/>
          </p:cNvSpPr>
          <p:nvPr>
            <p:ph type="pic" sz="quarter" idx="18" hasCustomPrompt="1"/>
          </p:nvPr>
        </p:nvSpPr>
        <p:spPr bwMode="gray">
          <a:xfrm>
            <a:off x="6312025" y="3501008"/>
            <a:ext cx="5879975" cy="3356992"/>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2" name="Quelle">
            <a:extLst>
              <a:ext uri="{FF2B5EF4-FFF2-40B4-BE49-F238E27FC236}">
                <a16:creationId xmlns:a16="http://schemas.microsoft.com/office/drawing/2014/main" id="{3048EB8C-D8AC-4002-A79E-17D40FAC3713}"/>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11" name="Bildplatzhalter 4">
            <a:extLst>
              <a:ext uri="{FF2B5EF4-FFF2-40B4-BE49-F238E27FC236}">
                <a16:creationId xmlns:a16="http://schemas.microsoft.com/office/drawing/2014/main" id="{E8CB5280-FF36-45FF-A7EA-8A788876514B}"/>
              </a:ext>
            </a:extLst>
          </p:cNvPr>
          <p:cNvSpPr>
            <a:spLocks noGrp="1"/>
          </p:cNvSpPr>
          <p:nvPr>
            <p:ph type="pic" sz="quarter" idx="11" hasCustomPrompt="1"/>
          </p:nvPr>
        </p:nvSpPr>
        <p:spPr bwMode="gray">
          <a:xfrm>
            <a:off x="6312025" y="1"/>
            <a:ext cx="2867607" cy="3356992"/>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6" name="Bildplatzhalter 4">
            <a:extLst>
              <a:ext uri="{FF2B5EF4-FFF2-40B4-BE49-F238E27FC236}">
                <a16:creationId xmlns:a16="http://schemas.microsoft.com/office/drawing/2014/main" id="{9FB83DFD-5A5B-4FEC-89F4-CBBAD40D2173}"/>
              </a:ext>
            </a:extLst>
          </p:cNvPr>
          <p:cNvSpPr>
            <a:spLocks noGrp="1"/>
          </p:cNvSpPr>
          <p:nvPr>
            <p:ph type="pic" sz="quarter" idx="22" hasCustomPrompt="1"/>
          </p:nvPr>
        </p:nvSpPr>
        <p:spPr bwMode="gray">
          <a:xfrm>
            <a:off x="9324393" y="0"/>
            <a:ext cx="2867608" cy="3356992"/>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3" name="Inhaltsplatzhalter 2">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9" y="1557339"/>
            <a:ext cx="5472000" cy="44639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4" name="Untertitel">
            <a:extLst>
              <a:ext uri="{FF2B5EF4-FFF2-40B4-BE49-F238E27FC236}">
                <a16:creationId xmlns:a16="http://schemas.microsoft.com/office/drawing/2014/main" id="{EBB8DDAB-C3CF-456F-BCA9-3CE8CAD5CE54}"/>
              </a:ext>
            </a:extLst>
          </p:cNvPr>
          <p:cNvSpPr>
            <a:spLocks noGrp="1"/>
          </p:cNvSpPr>
          <p:nvPr>
            <p:ph type="body" sz="quarter" idx="14" hasCustomPrompt="1"/>
          </p:nvPr>
        </p:nvSpPr>
        <p:spPr bwMode="gray">
          <a:xfrm>
            <a:off x="408633" y="260680"/>
            <a:ext cx="5471343"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4" name="Titel 3">
            <a:extLst>
              <a:ext uri="{FF2B5EF4-FFF2-40B4-BE49-F238E27FC236}">
                <a16:creationId xmlns:a16="http://schemas.microsoft.com/office/drawing/2014/main" id="{FD347AFC-F4E9-425F-A81F-92D96C158D47}"/>
              </a:ext>
            </a:extLst>
          </p:cNvPr>
          <p:cNvSpPr>
            <a:spLocks noGrp="1"/>
          </p:cNvSpPr>
          <p:nvPr>
            <p:ph type="title"/>
          </p:nvPr>
        </p:nvSpPr>
        <p:spPr bwMode="gray">
          <a:xfrm>
            <a:off x="407369" y="620768"/>
            <a:ext cx="5472732" cy="720000"/>
          </a:xfrm>
        </p:spPr>
        <p:txBody>
          <a:bodyPr/>
          <a:lstStyle/>
          <a:p>
            <a:r>
              <a:rPr lang="de-DE"/>
              <a:t>Mastertitelformat bearbeiten</a:t>
            </a:r>
            <a:endParaRPr lang="de-DE" dirty="0"/>
          </a:p>
        </p:txBody>
      </p:sp>
    </p:spTree>
    <p:extLst>
      <p:ext uri="{BB962C8B-B14F-4D97-AF65-F5344CB8AC3E}">
        <p14:creationId xmlns:p14="http://schemas.microsoft.com/office/powerpoint/2010/main" val="2933468736"/>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halt und drei Bilder 1/3">
    <p:spTree>
      <p:nvGrpSpPr>
        <p:cNvPr id="1" name=""/>
        <p:cNvGrpSpPr/>
        <p:nvPr/>
      </p:nvGrpSpPr>
      <p:grpSpPr>
        <a:xfrm>
          <a:off x="0" y="0"/>
          <a:ext cx="0" cy="0"/>
          <a:chOff x="0" y="0"/>
          <a:chExt cx="0" cy="0"/>
        </a:xfrm>
      </p:grpSpPr>
      <p:sp>
        <p:nvSpPr>
          <p:cNvPr id="9" name="Foliennummernplatzhalter 8">
            <a:extLst>
              <a:ext uri="{FF2B5EF4-FFF2-40B4-BE49-F238E27FC236}">
                <a16:creationId xmlns:a16="http://schemas.microsoft.com/office/drawing/2014/main" id="{5B7B8F99-6DD6-4B56-8B6A-11D2A7D9F989}"/>
              </a:ext>
            </a:extLst>
          </p:cNvPr>
          <p:cNvSpPr>
            <a:spLocks noGrp="1"/>
          </p:cNvSpPr>
          <p:nvPr>
            <p:ph type="sldNum" sz="quarter" idx="27"/>
          </p:nvPr>
        </p:nvSpPr>
        <p:spPr bwMode="gray"/>
        <p:txBody>
          <a:bodyPr/>
          <a:lstStyle/>
          <a:p>
            <a:fld id="{443B15C8-972D-49F6-9B7C-5A2154A8C95F}" type="slidenum">
              <a:rPr lang="de-DE" smtClean="0"/>
              <a:pPr/>
              <a:t>‹Nr.›</a:t>
            </a:fld>
            <a:endParaRPr lang="de-DE" dirty="0"/>
          </a:p>
        </p:txBody>
      </p:sp>
      <p:sp>
        <p:nvSpPr>
          <p:cNvPr id="7" name="Datumsplatzhalter 6">
            <a:extLst>
              <a:ext uri="{FF2B5EF4-FFF2-40B4-BE49-F238E27FC236}">
                <a16:creationId xmlns:a16="http://schemas.microsoft.com/office/drawing/2014/main" id="{6C7DE185-31F6-4E77-BE6F-580C6CFEA85E}"/>
              </a:ext>
            </a:extLst>
          </p:cNvPr>
          <p:cNvSpPr>
            <a:spLocks noGrp="1"/>
          </p:cNvSpPr>
          <p:nvPr>
            <p:ph type="dt" sz="half" idx="25"/>
          </p:nvPr>
        </p:nvSpPr>
        <p:spPr bwMode="gray"/>
        <p:txBody>
          <a:bodyPr/>
          <a:lstStyle/>
          <a:p>
            <a:fld id="{7BFAB439-660E-443C-AE72-06A767E63B82}" type="datetime1">
              <a:rPr lang="de-DE" smtClean="0"/>
              <a:t>18.08.2023</a:t>
            </a:fld>
            <a:endParaRPr lang="de-DE" dirty="0"/>
          </a:p>
        </p:txBody>
      </p:sp>
      <p:sp>
        <p:nvSpPr>
          <p:cNvPr id="8" name="Fußzeilenplatzhalter 7">
            <a:extLst>
              <a:ext uri="{FF2B5EF4-FFF2-40B4-BE49-F238E27FC236}">
                <a16:creationId xmlns:a16="http://schemas.microsoft.com/office/drawing/2014/main" id="{67C6EF22-3A3C-474F-A35D-A8BE40D31E3E}"/>
              </a:ext>
            </a:extLst>
          </p:cNvPr>
          <p:cNvSpPr>
            <a:spLocks noGrp="1"/>
          </p:cNvSpPr>
          <p:nvPr>
            <p:ph type="ftr" sz="quarter" idx="26"/>
          </p:nvPr>
        </p:nvSpPr>
        <p:spPr bwMode="gray"/>
        <p:txBody>
          <a:bodyPr/>
          <a:lstStyle/>
          <a:p>
            <a:endParaRPr lang="de-DE" dirty="0"/>
          </a:p>
        </p:txBody>
      </p:sp>
      <p:sp>
        <p:nvSpPr>
          <p:cNvPr id="22" name="Quelle">
            <a:extLst>
              <a:ext uri="{FF2B5EF4-FFF2-40B4-BE49-F238E27FC236}">
                <a16:creationId xmlns:a16="http://schemas.microsoft.com/office/drawing/2014/main" id="{9F3FCCC0-448D-4B2E-ABF8-4184D0CB6A70}"/>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16" name="Bildplatzhalter 3">
            <a:extLst>
              <a:ext uri="{FF2B5EF4-FFF2-40B4-BE49-F238E27FC236}">
                <a16:creationId xmlns:a16="http://schemas.microsoft.com/office/drawing/2014/main" id="{1DBD824E-7BD9-42EB-A741-717B9ED9C6AC}"/>
              </a:ext>
            </a:extLst>
          </p:cNvPr>
          <p:cNvSpPr>
            <a:spLocks noGrp="1"/>
          </p:cNvSpPr>
          <p:nvPr>
            <p:ph type="pic" sz="quarter" idx="22" hasCustomPrompt="1"/>
          </p:nvPr>
        </p:nvSpPr>
        <p:spPr bwMode="gray">
          <a:xfrm>
            <a:off x="8256588" y="4631678"/>
            <a:ext cx="3935412" cy="1389609"/>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9" name="Inhaltsplatzhalter 3">
            <a:extLst>
              <a:ext uri="{FF2B5EF4-FFF2-40B4-BE49-F238E27FC236}">
                <a16:creationId xmlns:a16="http://schemas.microsoft.com/office/drawing/2014/main" id="{34C99758-AEB9-4B74-A583-4F20E16B1F20}"/>
              </a:ext>
            </a:extLst>
          </p:cNvPr>
          <p:cNvSpPr>
            <a:spLocks noGrp="1"/>
          </p:cNvSpPr>
          <p:nvPr>
            <p:ph sz="half" idx="24" hasCustomPrompt="1"/>
          </p:nvPr>
        </p:nvSpPr>
        <p:spPr bwMode="gray">
          <a:xfrm>
            <a:off x="407989" y="4631678"/>
            <a:ext cx="7416799" cy="1389610"/>
          </a:xfrm>
        </p:spPr>
        <p:txBody>
          <a:bodyPr/>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5" name="Bildplatzhalter 2">
            <a:extLst>
              <a:ext uri="{FF2B5EF4-FFF2-40B4-BE49-F238E27FC236}">
                <a16:creationId xmlns:a16="http://schemas.microsoft.com/office/drawing/2014/main" id="{72EA302A-73E1-4E4F-B4BD-5AB867F331AD}"/>
              </a:ext>
            </a:extLst>
          </p:cNvPr>
          <p:cNvSpPr>
            <a:spLocks noGrp="1"/>
          </p:cNvSpPr>
          <p:nvPr>
            <p:ph type="pic" sz="quarter" idx="18" hasCustomPrompt="1"/>
          </p:nvPr>
        </p:nvSpPr>
        <p:spPr bwMode="gray">
          <a:xfrm>
            <a:off x="8256588" y="3100589"/>
            <a:ext cx="3935412" cy="1382663"/>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7" name="Inhaltsplatzhalter 2">
            <a:extLst>
              <a:ext uri="{FF2B5EF4-FFF2-40B4-BE49-F238E27FC236}">
                <a16:creationId xmlns:a16="http://schemas.microsoft.com/office/drawing/2014/main" id="{0C8C35B0-D28C-470A-9370-CD75020BFE3D}"/>
              </a:ext>
            </a:extLst>
          </p:cNvPr>
          <p:cNvSpPr>
            <a:spLocks noGrp="1"/>
          </p:cNvSpPr>
          <p:nvPr>
            <p:ph sz="half" idx="23" hasCustomPrompt="1"/>
          </p:nvPr>
        </p:nvSpPr>
        <p:spPr bwMode="gray">
          <a:xfrm>
            <a:off x="407989" y="3081913"/>
            <a:ext cx="7417033" cy="1382663"/>
          </a:xfrm>
        </p:spPr>
        <p:txBody>
          <a:bodyPr/>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1" name="Bildplatzhalter 1">
            <a:extLst>
              <a:ext uri="{FF2B5EF4-FFF2-40B4-BE49-F238E27FC236}">
                <a16:creationId xmlns:a16="http://schemas.microsoft.com/office/drawing/2014/main" id="{E8CB5280-FF36-45FF-A7EA-8A788876514B}"/>
              </a:ext>
            </a:extLst>
          </p:cNvPr>
          <p:cNvSpPr>
            <a:spLocks noGrp="1"/>
          </p:cNvSpPr>
          <p:nvPr>
            <p:ph type="pic" sz="quarter" idx="11" hasCustomPrompt="1"/>
          </p:nvPr>
        </p:nvSpPr>
        <p:spPr bwMode="gray">
          <a:xfrm>
            <a:off x="8256588" y="1557338"/>
            <a:ext cx="3935412" cy="1387879"/>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3" name="Inhaltsplatzhalter 1">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9" y="1557339"/>
            <a:ext cx="7417033" cy="1387878"/>
          </a:xfrm>
        </p:spPr>
        <p:txBody>
          <a:bodyPr/>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1" name="Untertitel">
            <a:extLst>
              <a:ext uri="{FF2B5EF4-FFF2-40B4-BE49-F238E27FC236}">
                <a16:creationId xmlns:a16="http://schemas.microsoft.com/office/drawing/2014/main" id="{F08FA18F-B969-47AE-AB89-BF0B490FBF0C}"/>
              </a:ext>
            </a:extLst>
          </p:cNvPr>
          <p:cNvSpPr>
            <a:spLocks noGrp="1"/>
          </p:cNvSpPr>
          <p:nvPr>
            <p:ph type="body" sz="quarter" idx="14" hasCustomPrompt="1"/>
          </p:nvPr>
        </p:nvSpPr>
        <p:spPr bwMode="gray">
          <a:xfrm>
            <a:off x="408633" y="260680"/>
            <a:ext cx="11376000"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6" name="Titel 5">
            <a:extLst>
              <a:ext uri="{FF2B5EF4-FFF2-40B4-BE49-F238E27FC236}">
                <a16:creationId xmlns:a16="http://schemas.microsoft.com/office/drawing/2014/main" id="{FEEE0321-2BEE-42B2-8506-CF370195D81C}"/>
              </a:ext>
            </a:extLst>
          </p:cNvPr>
          <p:cNvSpPr>
            <a:spLocks noGrp="1"/>
          </p:cNvSpPr>
          <p:nvPr>
            <p:ph type="title"/>
          </p:nvPr>
        </p:nvSpPr>
        <p:spPr bwMode="gray"/>
        <p:txBody>
          <a:bodyPr/>
          <a:lstStyle/>
          <a:p>
            <a:r>
              <a:rPr lang="de-DE"/>
              <a:t>Mastertitelformat bearbeiten</a:t>
            </a:r>
            <a:endParaRPr lang="de-DE" dirty="0"/>
          </a:p>
        </p:txBody>
      </p:sp>
    </p:spTree>
    <p:extLst>
      <p:ext uri="{BB962C8B-B14F-4D97-AF65-F5344CB8AC3E}">
        <p14:creationId xmlns:p14="http://schemas.microsoft.com/office/powerpoint/2010/main" val="4198944437"/>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rei Bilder mit Inhalt">
    <p:spTree>
      <p:nvGrpSpPr>
        <p:cNvPr id="1" name=""/>
        <p:cNvGrpSpPr/>
        <p:nvPr/>
      </p:nvGrpSpPr>
      <p:grpSpPr>
        <a:xfrm>
          <a:off x="0" y="0"/>
          <a:ext cx="0" cy="0"/>
          <a:chOff x="0" y="0"/>
          <a:chExt cx="0" cy="0"/>
        </a:xfrm>
      </p:grpSpPr>
      <p:sp>
        <p:nvSpPr>
          <p:cNvPr id="6" name="Foliennummernplatzhalter 5">
            <a:extLst>
              <a:ext uri="{FF2B5EF4-FFF2-40B4-BE49-F238E27FC236}">
                <a16:creationId xmlns:a16="http://schemas.microsoft.com/office/drawing/2014/main" id="{3D84406B-995B-4453-B061-C2FA9688FC14}"/>
              </a:ext>
            </a:extLst>
          </p:cNvPr>
          <p:cNvSpPr>
            <a:spLocks noGrp="1"/>
          </p:cNvSpPr>
          <p:nvPr>
            <p:ph type="sldNum" sz="quarter" idx="24"/>
          </p:nvPr>
        </p:nvSpPr>
        <p:spPr bwMode="gray"/>
        <p:txBody>
          <a:bodyPr/>
          <a:lstStyle/>
          <a:p>
            <a:fld id="{443B15C8-972D-49F6-9B7C-5A2154A8C95F}" type="slidenum">
              <a:rPr lang="de-DE" smtClean="0"/>
              <a:pPr/>
              <a:t>‹Nr.›</a:t>
            </a:fld>
            <a:endParaRPr lang="de-DE" dirty="0"/>
          </a:p>
        </p:txBody>
      </p:sp>
      <p:sp>
        <p:nvSpPr>
          <p:cNvPr id="2" name="Datumsplatzhalter 1">
            <a:extLst>
              <a:ext uri="{FF2B5EF4-FFF2-40B4-BE49-F238E27FC236}">
                <a16:creationId xmlns:a16="http://schemas.microsoft.com/office/drawing/2014/main" id="{E1142FBB-C0CB-42CB-958E-A1FC9CDEA8DC}"/>
              </a:ext>
            </a:extLst>
          </p:cNvPr>
          <p:cNvSpPr>
            <a:spLocks noGrp="1"/>
          </p:cNvSpPr>
          <p:nvPr>
            <p:ph type="dt" sz="half" idx="22"/>
          </p:nvPr>
        </p:nvSpPr>
        <p:spPr bwMode="gray"/>
        <p:txBody>
          <a:bodyPr/>
          <a:lstStyle/>
          <a:p>
            <a:fld id="{35F93712-3806-41D4-A9AF-A95DDDB23A77}" type="datetime1">
              <a:rPr lang="de-DE" smtClean="0"/>
              <a:t>18.08.2023</a:t>
            </a:fld>
            <a:endParaRPr lang="de-DE" dirty="0"/>
          </a:p>
        </p:txBody>
      </p:sp>
      <p:sp>
        <p:nvSpPr>
          <p:cNvPr id="3" name="Fußzeilenplatzhalter 2">
            <a:extLst>
              <a:ext uri="{FF2B5EF4-FFF2-40B4-BE49-F238E27FC236}">
                <a16:creationId xmlns:a16="http://schemas.microsoft.com/office/drawing/2014/main" id="{64E19B71-CA14-4833-9443-01486E828243}"/>
              </a:ext>
            </a:extLst>
          </p:cNvPr>
          <p:cNvSpPr>
            <a:spLocks noGrp="1"/>
          </p:cNvSpPr>
          <p:nvPr>
            <p:ph type="ftr" sz="quarter" idx="23"/>
          </p:nvPr>
        </p:nvSpPr>
        <p:spPr bwMode="gray"/>
        <p:txBody>
          <a:bodyPr/>
          <a:lstStyle/>
          <a:p>
            <a:endParaRPr lang="de-DE" dirty="0"/>
          </a:p>
        </p:txBody>
      </p:sp>
      <p:sp>
        <p:nvSpPr>
          <p:cNvPr id="5" name="Medienplatzhalter 4">
            <a:extLst>
              <a:ext uri="{FF2B5EF4-FFF2-40B4-BE49-F238E27FC236}">
                <a16:creationId xmlns:a16="http://schemas.microsoft.com/office/drawing/2014/main" id="{04AF85D4-B6DC-407C-AF93-E620DD69DCBB}"/>
              </a:ext>
              <a:ext uri="{C183D7F6-B498-43B3-948B-1728B52AA6E4}">
                <adec:decorative xmlns:adec="http://schemas.microsoft.com/office/drawing/2017/decorative" val="1"/>
              </a:ext>
            </a:extLst>
          </p:cNvPr>
          <p:cNvSpPr>
            <a:spLocks noGrp="1"/>
          </p:cNvSpPr>
          <p:nvPr>
            <p:ph type="media" sz="quarter" idx="25"/>
          </p:nvPr>
        </p:nvSpPr>
        <p:spPr bwMode="gray">
          <a:xfrm>
            <a:off x="0" y="3843048"/>
            <a:ext cx="12192000" cy="36000"/>
          </a:xfrm>
          <a:solidFill>
            <a:schemeClr val="accent4"/>
          </a:solidFill>
          <a:ln>
            <a:noFill/>
          </a:ln>
        </p:spPr>
        <p:txBody>
          <a:bodyPr/>
          <a:lstStyle>
            <a:lvl1pPr marL="0">
              <a:spcBef>
                <a:spcPts val="0"/>
              </a:spcBef>
              <a:spcAft>
                <a:spcPts val="0"/>
              </a:spcAft>
              <a:buFontTx/>
              <a:buNone/>
              <a:defRPr sz="100" b="0">
                <a:solidFill>
                  <a:schemeClr val="bg1">
                    <a:alpha val="0"/>
                  </a:schemeClr>
                </a:solidFill>
              </a:defRPr>
            </a:lvl1pPr>
            <a:lvl2pPr marL="0">
              <a:spcBef>
                <a:spcPts val="0"/>
              </a:spcBef>
              <a:spcAft>
                <a:spcPts val="0"/>
              </a:spcAft>
              <a:buFontTx/>
              <a:buNone/>
              <a:defRPr sz="100" b="0">
                <a:solidFill>
                  <a:schemeClr val="bg1">
                    <a:alpha val="0"/>
                  </a:schemeClr>
                </a:solidFill>
              </a:defRPr>
            </a:lvl2pPr>
            <a:lvl3pPr marL="0" indent="0">
              <a:spcBef>
                <a:spcPts val="0"/>
              </a:spcBef>
              <a:spcAft>
                <a:spcPts val="0"/>
              </a:spcAft>
              <a:buFontTx/>
              <a:buNone/>
              <a:defRPr sz="100" b="0">
                <a:solidFill>
                  <a:schemeClr val="bg1">
                    <a:alpha val="0"/>
                  </a:schemeClr>
                </a:solidFill>
              </a:defRPr>
            </a:lvl3pPr>
            <a:lvl4pPr marL="0" indent="0">
              <a:spcBef>
                <a:spcPts val="0"/>
              </a:spcBef>
              <a:spcAft>
                <a:spcPts val="0"/>
              </a:spcAft>
              <a:buFontTx/>
              <a:buNone/>
              <a:defRPr sz="100" b="0">
                <a:solidFill>
                  <a:schemeClr val="bg1">
                    <a:alpha val="0"/>
                  </a:schemeClr>
                </a:solidFill>
              </a:defRPr>
            </a:lvl4pPr>
            <a:lvl5pPr marL="0" indent="0">
              <a:spcBef>
                <a:spcPts val="0"/>
              </a:spcBef>
              <a:spcAft>
                <a:spcPts val="0"/>
              </a:spcAft>
              <a:buFontTx/>
              <a:buNone/>
              <a:defRPr sz="100" b="0">
                <a:solidFill>
                  <a:schemeClr val="bg1">
                    <a:alpha val="0"/>
                  </a:schemeClr>
                </a:solidFill>
              </a:defRPr>
            </a:lvl5pPr>
            <a:lvl6pPr marL="0" indent="0">
              <a:spcBef>
                <a:spcPts val="0"/>
              </a:spcBef>
              <a:spcAft>
                <a:spcPts val="0"/>
              </a:spcAft>
              <a:buFontTx/>
              <a:buNone/>
              <a:defRPr sz="100" b="0">
                <a:solidFill>
                  <a:schemeClr val="bg1">
                    <a:alpha val="0"/>
                  </a:schemeClr>
                </a:solidFill>
              </a:defRPr>
            </a:lvl6pPr>
            <a:lvl7pPr marL="0" indent="0">
              <a:spcBef>
                <a:spcPts val="0"/>
              </a:spcBef>
              <a:spcAft>
                <a:spcPts val="0"/>
              </a:spcAft>
              <a:buFontTx/>
              <a:buNone/>
              <a:defRPr sz="100" b="0">
                <a:solidFill>
                  <a:schemeClr val="bg1">
                    <a:alpha val="0"/>
                  </a:schemeClr>
                </a:solidFill>
              </a:defRPr>
            </a:lvl7pPr>
            <a:lvl8pPr marL="0" indent="0">
              <a:spcBef>
                <a:spcPts val="0"/>
              </a:spcBef>
              <a:spcAft>
                <a:spcPts val="0"/>
              </a:spcAft>
              <a:buFontTx/>
              <a:buNone/>
              <a:defRPr sz="100" b="0">
                <a:solidFill>
                  <a:schemeClr val="bg1">
                    <a:alpha val="0"/>
                  </a:schemeClr>
                </a:solidFill>
              </a:defRPr>
            </a:lvl8pPr>
            <a:lvl9pPr marL="0" indent="0">
              <a:spcBef>
                <a:spcPts val="0"/>
              </a:spcBef>
              <a:spcAft>
                <a:spcPts val="0"/>
              </a:spcAft>
              <a:buFontTx/>
              <a:buNone/>
              <a:defRPr sz="100" b="0">
                <a:solidFill>
                  <a:schemeClr val="bg1">
                    <a:alpha val="0"/>
                  </a:schemeClr>
                </a:solidFill>
              </a:defRPr>
            </a:lvl9pPr>
          </a:lstStyle>
          <a:p>
            <a:r>
              <a:rPr lang="de-DE"/>
              <a:t>Mediaclip durch Klicken auf Symbol hinzufügen</a:t>
            </a:r>
            <a:endParaRPr lang="de-AT" dirty="0"/>
          </a:p>
        </p:txBody>
      </p:sp>
      <p:sp>
        <p:nvSpPr>
          <p:cNvPr id="16" name="Quelle">
            <a:extLst>
              <a:ext uri="{FF2B5EF4-FFF2-40B4-BE49-F238E27FC236}">
                <a16:creationId xmlns:a16="http://schemas.microsoft.com/office/drawing/2014/main" id="{59E7C550-A146-4871-80CE-012F66F313E2}"/>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20" name="Inhaltsplatzhalter 3">
            <a:extLst>
              <a:ext uri="{FF2B5EF4-FFF2-40B4-BE49-F238E27FC236}">
                <a16:creationId xmlns:a16="http://schemas.microsoft.com/office/drawing/2014/main" id="{8D1CB9BA-DB08-442B-BB4B-78414B60D076}"/>
              </a:ext>
            </a:extLst>
          </p:cNvPr>
          <p:cNvSpPr>
            <a:spLocks noGrp="1"/>
          </p:cNvSpPr>
          <p:nvPr>
            <p:ph sz="half" idx="20" hasCustomPrompt="1"/>
          </p:nvPr>
        </p:nvSpPr>
        <p:spPr bwMode="gray">
          <a:xfrm>
            <a:off x="8255993" y="4005064"/>
            <a:ext cx="3528018" cy="2015676"/>
          </a:xfrm>
        </p:spPr>
        <p:txBody>
          <a:bodyPr rIns="0"/>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1" name="Bildplatzhalter 3">
            <a:extLst>
              <a:ext uri="{FF2B5EF4-FFF2-40B4-BE49-F238E27FC236}">
                <a16:creationId xmlns:a16="http://schemas.microsoft.com/office/drawing/2014/main" id="{AE73C007-3BC4-4F4D-B146-DBF572331A7F}"/>
              </a:ext>
            </a:extLst>
          </p:cNvPr>
          <p:cNvSpPr>
            <a:spLocks noGrp="1"/>
          </p:cNvSpPr>
          <p:nvPr>
            <p:ph type="pic" sz="quarter" idx="21" hasCustomPrompt="1"/>
          </p:nvPr>
        </p:nvSpPr>
        <p:spPr bwMode="gray">
          <a:xfrm>
            <a:off x="8255992" y="1556792"/>
            <a:ext cx="3936008" cy="2160000"/>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8" name="Inhaltsplatzhalter 2">
            <a:extLst>
              <a:ext uri="{FF2B5EF4-FFF2-40B4-BE49-F238E27FC236}">
                <a16:creationId xmlns:a16="http://schemas.microsoft.com/office/drawing/2014/main" id="{D60E7720-E200-4DB9-AB42-74BC7931B8F5}"/>
              </a:ext>
            </a:extLst>
          </p:cNvPr>
          <p:cNvSpPr>
            <a:spLocks noGrp="1"/>
          </p:cNvSpPr>
          <p:nvPr>
            <p:ph sz="half" idx="18" hasCustomPrompt="1"/>
          </p:nvPr>
        </p:nvSpPr>
        <p:spPr bwMode="gray">
          <a:xfrm>
            <a:off x="4367560" y="4005064"/>
            <a:ext cx="3456633" cy="2015676"/>
          </a:xfrm>
        </p:spPr>
        <p:txBody>
          <a:bodyPr rIns="0"/>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9" name="Bildplatzhalter 2">
            <a:extLst>
              <a:ext uri="{FF2B5EF4-FFF2-40B4-BE49-F238E27FC236}">
                <a16:creationId xmlns:a16="http://schemas.microsoft.com/office/drawing/2014/main" id="{AF7A689D-901E-4B0D-900B-83F0EE07FBD3}"/>
              </a:ext>
            </a:extLst>
          </p:cNvPr>
          <p:cNvSpPr>
            <a:spLocks noGrp="1"/>
          </p:cNvSpPr>
          <p:nvPr>
            <p:ph type="pic" sz="quarter" idx="19" hasCustomPrompt="1"/>
          </p:nvPr>
        </p:nvSpPr>
        <p:spPr bwMode="gray">
          <a:xfrm>
            <a:off x="4079760" y="1556792"/>
            <a:ext cx="4028700" cy="2160000"/>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3" name="Inhaltsplatzhalter 1">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91" y="4005064"/>
            <a:ext cx="3527770" cy="2015676"/>
          </a:xfrm>
        </p:spPr>
        <p:txBody>
          <a:bodyPr rIns="0"/>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1" name="Bildplatzhalter 1">
            <a:extLst>
              <a:ext uri="{FF2B5EF4-FFF2-40B4-BE49-F238E27FC236}">
                <a16:creationId xmlns:a16="http://schemas.microsoft.com/office/drawing/2014/main" id="{E8CB5280-FF36-45FF-A7EA-8A788876514B}"/>
              </a:ext>
            </a:extLst>
          </p:cNvPr>
          <p:cNvSpPr>
            <a:spLocks noGrp="1"/>
          </p:cNvSpPr>
          <p:nvPr>
            <p:ph type="pic" sz="quarter" idx="11" hasCustomPrompt="1"/>
          </p:nvPr>
        </p:nvSpPr>
        <p:spPr bwMode="gray">
          <a:xfrm>
            <a:off x="1" y="1556792"/>
            <a:ext cx="3935760" cy="2160000"/>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7" name="Untertitel">
            <a:extLst>
              <a:ext uri="{FF2B5EF4-FFF2-40B4-BE49-F238E27FC236}">
                <a16:creationId xmlns:a16="http://schemas.microsoft.com/office/drawing/2014/main" id="{7F71C0AA-410A-4752-BA46-0F575AE2CD62}"/>
              </a:ext>
            </a:extLst>
          </p:cNvPr>
          <p:cNvSpPr>
            <a:spLocks noGrp="1"/>
          </p:cNvSpPr>
          <p:nvPr>
            <p:ph type="body" sz="quarter" idx="14" hasCustomPrompt="1"/>
          </p:nvPr>
        </p:nvSpPr>
        <p:spPr bwMode="gray">
          <a:xfrm>
            <a:off x="408633" y="260680"/>
            <a:ext cx="11375999"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7" name="Titel 6">
            <a:extLst>
              <a:ext uri="{FF2B5EF4-FFF2-40B4-BE49-F238E27FC236}">
                <a16:creationId xmlns:a16="http://schemas.microsoft.com/office/drawing/2014/main" id="{74707399-275B-4F2F-8E96-5A22B36287F1}"/>
              </a:ext>
            </a:extLst>
          </p:cNvPr>
          <p:cNvSpPr>
            <a:spLocks noGrp="1"/>
          </p:cNvSpPr>
          <p:nvPr>
            <p:ph type="title"/>
          </p:nvPr>
        </p:nvSpPr>
        <p:spPr bwMode="gray"/>
        <p:txBody>
          <a:bodyPr/>
          <a:lstStyle/>
          <a:p>
            <a:r>
              <a:rPr lang="de-DE"/>
              <a:t>Mastertitelformat bearbeiten</a:t>
            </a:r>
            <a:endParaRPr lang="de-DE" dirty="0"/>
          </a:p>
        </p:txBody>
      </p:sp>
    </p:spTree>
    <p:extLst>
      <p:ext uri="{BB962C8B-B14F-4D97-AF65-F5344CB8AC3E}">
        <p14:creationId xmlns:p14="http://schemas.microsoft.com/office/powerpoint/2010/main" val="94725242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mit Bild">
    <p:bg>
      <p:bgPr>
        <a:solidFill>
          <a:schemeClr val="bg1"/>
        </a:solidFill>
        <a:effectLst/>
      </p:bgPr>
    </p:bg>
    <p:spTree>
      <p:nvGrpSpPr>
        <p:cNvPr id="1" name=""/>
        <p:cNvGrpSpPr/>
        <p:nvPr/>
      </p:nvGrpSpPr>
      <p:grpSpPr>
        <a:xfrm>
          <a:off x="0" y="0"/>
          <a:ext cx="0" cy="0"/>
          <a:chOff x="0" y="0"/>
          <a:chExt cx="0" cy="0"/>
        </a:xfrm>
      </p:grpSpPr>
      <p:sp>
        <p:nvSpPr>
          <p:cNvPr id="28" name="Bildplatzhalter 27">
            <a:extLst>
              <a:ext uri="{FF2B5EF4-FFF2-40B4-BE49-F238E27FC236}">
                <a16:creationId xmlns:a16="http://schemas.microsoft.com/office/drawing/2014/main" id="{7F3D3CFB-0E91-44F7-88CA-F1D1B77A4838}"/>
              </a:ext>
            </a:extLst>
          </p:cNvPr>
          <p:cNvSpPr>
            <a:spLocks noGrp="1"/>
          </p:cNvSpPr>
          <p:nvPr>
            <p:ph type="pic" sz="quarter" idx="11" hasCustomPrompt="1"/>
          </p:nvPr>
        </p:nvSpPr>
        <p:spPr bwMode="gray">
          <a:xfrm>
            <a:off x="0" y="0"/>
            <a:ext cx="12192000" cy="6858000"/>
          </a:xfrm>
          <a:prstGeom prst="rect">
            <a:avLst/>
          </a:prstGeom>
          <a:solidFill>
            <a:schemeClr val="bg1">
              <a:lumMod val="95000"/>
            </a:schemeClr>
          </a:solidFill>
        </p:spPr>
        <p:txBody>
          <a:bodyPr wrap="square">
            <a:noAutofit/>
          </a:bodyPr>
          <a:lstStyle>
            <a:lvl1pPr>
              <a:defRPr/>
            </a:lvl1pPr>
          </a:lstStyle>
          <a:p>
            <a:r>
              <a:rPr lang="de-DE" dirty="0"/>
              <a:t> </a:t>
            </a:r>
          </a:p>
        </p:txBody>
      </p:sp>
      <p:sp>
        <p:nvSpPr>
          <p:cNvPr id="27" name="Titel 1">
            <a:extLst>
              <a:ext uri="{FF2B5EF4-FFF2-40B4-BE49-F238E27FC236}">
                <a16:creationId xmlns:a16="http://schemas.microsoft.com/office/drawing/2014/main" id="{04360069-DC76-4E75-9E61-4F1D96872383}"/>
              </a:ext>
            </a:extLst>
          </p:cNvPr>
          <p:cNvSpPr>
            <a:spLocks noGrp="1"/>
          </p:cNvSpPr>
          <p:nvPr>
            <p:ph type="ctrTitle" hasCustomPrompt="1"/>
          </p:nvPr>
        </p:nvSpPr>
        <p:spPr bwMode="gray">
          <a:xfrm>
            <a:off x="-7620" y="2541251"/>
            <a:ext cx="6751692" cy="2975981"/>
          </a:xfrm>
          <a:custGeom>
            <a:avLst/>
            <a:gdLst>
              <a:gd name="connsiteX0" fmla="*/ 0 w 8012636"/>
              <a:gd name="connsiteY0" fmla="*/ 0 h 1533984"/>
              <a:gd name="connsiteX1" fmla="*/ 8012636 w 8012636"/>
              <a:gd name="connsiteY1" fmla="*/ 0 h 1533984"/>
              <a:gd name="connsiteX2" fmla="*/ 8012636 w 8012636"/>
              <a:gd name="connsiteY2" fmla="*/ 1533984 h 1533984"/>
              <a:gd name="connsiteX3" fmla="*/ 0 w 8012636"/>
              <a:gd name="connsiteY3" fmla="*/ 1533984 h 1533984"/>
              <a:gd name="connsiteX4" fmla="*/ 0 w 8012636"/>
              <a:gd name="connsiteY4" fmla="*/ 0 h 1533984"/>
              <a:gd name="connsiteX0" fmla="*/ 0 w 8012636"/>
              <a:gd name="connsiteY0" fmla="*/ 0 h 1533984"/>
              <a:gd name="connsiteX1" fmla="*/ 8012636 w 8012636"/>
              <a:gd name="connsiteY1" fmla="*/ 0 h 1533984"/>
              <a:gd name="connsiteX2" fmla="*/ 8012636 w 8012636"/>
              <a:gd name="connsiteY2" fmla="*/ 1533984 h 1533984"/>
              <a:gd name="connsiteX3" fmla="*/ 0 w 8012636"/>
              <a:gd name="connsiteY3" fmla="*/ 1533984 h 1533984"/>
              <a:gd name="connsiteX4" fmla="*/ 91440 w 8012636"/>
              <a:gd name="connsiteY4" fmla="*/ 91440 h 1533984"/>
              <a:gd name="connsiteX0" fmla="*/ 0 w 8012636"/>
              <a:gd name="connsiteY0" fmla="*/ 0 h 1533984"/>
              <a:gd name="connsiteX1" fmla="*/ 8012636 w 8012636"/>
              <a:gd name="connsiteY1" fmla="*/ 0 h 1533984"/>
              <a:gd name="connsiteX2" fmla="*/ 8012636 w 8012636"/>
              <a:gd name="connsiteY2" fmla="*/ 1533984 h 1533984"/>
              <a:gd name="connsiteX3" fmla="*/ 0 w 8012636"/>
              <a:gd name="connsiteY3" fmla="*/ 1533984 h 1533984"/>
            </a:gdLst>
            <a:ahLst/>
            <a:cxnLst>
              <a:cxn ang="0">
                <a:pos x="connsiteX0" y="connsiteY0"/>
              </a:cxn>
              <a:cxn ang="0">
                <a:pos x="connsiteX1" y="connsiteY1"/>
              </a:cxn>
              <a:cxn ang="0">
                <a:pos x="connsiteX2" y="connsiteY2"/>
              </a:cxn>
              <a:cxn ang="0">
                <a:pos x="connsiteX3" y="connsiteY3"/>
              </a:cxn>
            </a:cxnLst>
            <a:rect l="l" t="t" r="r" b="b"/>
            <a:pathLst>
              <a:path w="8012636" h="1533984">
                <a:moveTo>
                  <a:pt x="0" y="0"/>
                </a:moveTo>
                <a:lnTo>
                  <a:pt x="8012636" y="0"/>
                </a:lnTo>
                <a:lnTo>
                  <a:pt x="8012636" y="1533984"/>
                </a:lnTo>
                <a:lnTo>
                  <a:pt x="0" y="1533984"/>
                </a:lnTo>
              </a:path>
            </a:pathLst>
          </a:custGeom>
          <a:solidFill>
            <a:schemeClr val="bg1"/>
          </a:solidFill>
          <a:ln w="38100">
            <a:solidFill>
              <a:schemeClr val="accent4"/>
            </a:solidFill>
            <a:miter lim="800000"/>
          </a:ln>
        </p:spPr>
        <p:txBody>
          <a:bodyPr wrap="square" lIns="576000" tIns="216000" rIns="216000" bIns="1512000" anchor="b">
            <a:spAutoFit/>
          </a:bodyPr>
          <a:lstStyle>
            <a:lvl1pPr algn="l">
              <a:lnSpc>
                <a:spcPct val="100000"/>
              </a:lnSpc>
              <a:spcBef>
                <a:spcPts val="0"/>
              </a:spcBef>
              <a:defRPr sz="4000" b="1" i="0">
                <a:solidFill>
                  <a:schemeClr val="accent4"/>
                </a:solidFill>
                <a:latin typeface="+mj-lt"/>
              </a:defRPr>
            </a:lvl1pPr>
          </a:lstStyle>
          <a:p>
            <a:r>
              <a:rPr lang="de-DE" dirty="0"/>
              <a:t>Titel der Präsentation</a:t>
            </a:r>
            <a:br>
              <a:rPr lang="de-DE" dirty="0"/>
            </a:br>
            <a:r>
              <a:rPr lang="de-DE" dirty="0"/>
              <a:t>(in 1-3 Zeilen)</a:t>
            </a:r>
          </a:p>
        </p:txBody>
      </p:sp>
      <p:sp>
        <p:nvSpPr>
          <p:cNvPr id="29" name="Untertitel 2">
            <a:extLst>
              <a:ext uri="{FF2B5EF4-FFF2-40B4-BE49-F238E27FC236}">
                <a16:creationId xmlns:a16="http://schemas.microsoft.com/office/drawing/2014/main" id="{387C77B7-4461-44DB-AFAD-8FDBDC30CF16}"/>
              </a:ext>
            </a:extLst>
          </p:cNvPr>
          <p:cNvSpPr>
            <a:spLocks noGrp="1"/>
          </p:cNvSpPr>
          <p:nvPr>
            <p:ph type="subTitle" idx="1" hasCustomPrompt="1"/>
          </p:nvPr>
        </p:nvSpPr>
        <p:spPr bwMode="gray">
          <a:xfrm>
            <a:off x="550863" y="4271121"/>
            <a:ext cx="5976000" cy="720080"/>
          </a:xfrm>
        </p:spPr>
        <p:txBody>
          <a:bodyPr rIns="216000"/>
          <a:lstStyle>
            <a:lvl1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1pPr>
            <a:lvl2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2pPr>
            <a:lvl3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3pPr>
            <a:lvl4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4pPr>
            <a:lvl5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5pPr>
            <a:lvl6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6pPr>
            <a:lvl7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7pPr>
            <a:lvl8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8pPr>
            <a:lvl9pPr marL="0" indent="0" algn="l">
              <a:lnSpc>
                <a:spcPct val="100000"/>
              </a:lnSpc>
              <a:spcBef>
                <a:spcPts val="0"/>
              </a:spcBef>
              <a:spcAft>
                <a:spcPts val="0"/>
              </a:spcAft>
              <a:buFont typeface="Arial" panose="020B0604020202020204" pitchFamily="34" charset="0"/>
              <a:buNone/>
              <a:defRPr sz="2000" b="0" i="0">
                <a:solidFill>
                  <a:schemeClr val="tx1"/>
                </a:solidFill>
                <a:latin typeface="+mn-lt"/>
              </a:defRPr>
            </a:lvl9pPr>
          </a:lstStyle>
          <a:p>
            <a:pPr lvl="0"/>
            <a:r>
              <a:rPr lang="de-DE" dirty="0"/>
              <a:t>Bereichsbezeichnung</a:t>
            </a:r>
            <a:br>
              <a:rPr lang="de-DE" dirty="0"/>
            </a:br>
            <a:r>
              <a:rPr lang="de-DE" dirty="0"/>
              <a:t>Vorname, Name</a:t>
            </a:r>
          </a:p>
        </p:txBody>
      </p:sp>
      <p:sp>
        <p:nvSpPr>
          <p:cNvPr id="30" name="Textplatzhalter 9">
            <a:extLst>
              <a:ext uri="{FF2B5EF4-FFF2-40B4-BE49-F238E27FC236}">
                <a16:creationId xmlns:a16="http://schemas.microsoft.com/office/drawing/2014/main" id="{0B25619D-98C5-44BE-B978-425774E09D33}"/>
              </a:ext>
            </a:extLst>
          </p:cNvPr>
          <p:cNvSpPr>
            <a:spLocks noGrp="1"/>
          </p:cNvSpPr>
          <p:nvPr>
            <p:ph type="body" sz="quarter" idx="10" hasCustomPrompt="1"/>
          </p:nvPr>
        </p:nvSpPr>
        <p:spPr bwMode="gray">
          <a:xfrm>
            <a:off x="550863" y="4991201"/>
            <a:ext cx="5976000" cy="504000"/>
          </a:xfrm>
        </p:spPr>
        <p:txBody>
          <a:bodyPr rIns="216000" bIns="216000" anchor="b"/>
          <a:lstStyle>
            <a:lvl1pPr marL="0" indent="0" algn="l">
              <a:lnSpc>
                <a:spcPct val="100000"/>
              </a:lnSpc>
              <a:spcBef>
                <a:spcPts val="0"/>
              </a:spcBef>
              <a:spcAft>
                <a:spcPts val="0"/>
              </a:spcAft>
              <a:buFont typeface="Arial" panose="020B0604020202020204" pitchFamily="34" charset="0"/>
              <a:buNone/>
              <a:defRPr sz="1600" b="0">
                <a:solidFill>
                  <a:schemeClr val="tx1"/>
                </a:solidFill>
                <a:latin typeface="+mn-lt"/>
              </a:defRPr>
            </a:lvl1pPr>
            <a:lvl2pPr marL="0" indent="0" algn="l">
              <a:lnSpc>
                <a:spcPct val="100000"/>
              </a:lnSpc>
              <a:spcBef>
                <a:spcPts val="0"/>
              </a:spcBef>
              <a:spcAft>
                <a:spcPts val="0"/>
              </a:spcAft>
              <a:buFont typeface="Arial" panose="020B0604020202020204" pitchFamily="34" charset="0"/>
              <a:buNone/>
              <a:defRPr sz="1600" b="0">
                <a:solidFill>
                  <a:schemeClr val="tx1"/>
                </a:solidFill>
                <a:latin typeface="+mn-lt"/>
              </a:defRPr>
            </a:lvl2pPr>
            <a:lvl3pPr marL="0" indent="0" algn="l">
              <a:lnSpc>
                <a:spcPct val="100000"/>
              </a:lnSpc>
              <a:spcBef>
                <a:spcPts val="0"/>
              </a:spcBef>
              <a:spcAft>
                <a:spcPts val="0"/>
              </a:spcAft>
              <a:buNone/>
              <a:defRPr sz="1600" b="0">
                <a:solidFill>
                  <a:schemeClr val="tx1"/>
                </a:solidFill>
                <a:latin typeface="+mn-lt"/>
              </a:defRPr>
            </a:lvl3pPr>
            <a:lvl4pPr marL="0" indent="0" algn="l">
              <a:lnSpc>
                <a:spcPct val="100000"/>
              </a:lnSpc>
              <a:spcBef>
                <a:spcPts val="0"/>
              </a:spcBef>
              <a:spcAft>
                <a:spcPts val="0"/>
              </a:spcAft>
              <a:buNone/>
              <a:defRPr sz="1600" b="0">
                <a:solidFill>
                  <a:schemeClr val="tx1"/>
                </a:solidFill>
                <a:latin typeface="+mn-lt"/>
              </a:defRPr>
            </a:lvl4pPr>
            <a:lvl5pPr marL="0" indent="0" algn="l">
              <a:lnSpc>
                <a:spcPct val="100000"/>
              </a:lnSpc>
              <a:spcBef>
                <a:spcPts val="0"/>
              </a:spcBef>
              <a:spcAft>
                <a:spcPts val="0"/>
              </a:spcAft>
              <a:buNone/>
              <a:defRPr sz="1600" b="0">
                <a:solidFill>
                  <a:schemeClr val="tx1"/>
                </a:solidFill>
                <a:latin typeface="+mn-lt"/>
              </a:defRPr>
            </a:lvl5pPr>
            <a:lvl6pPr marL="0" indent="0" algn="l">
              <a:lnSpc>
                <a:spcPct val="100000"/>
              </a:lnSpc>
              <a:spcBef>
                <a:spcPts val="0"/>
              </a:spcBef>
              <a:spcAft>
                <a:spcPts val="0"/>
              </a:spcAft>
              <a:buNone/>
              <a:defRPr sz="1600" b="0">
                <a:solidFill>
                  <a:schemeClr val="tx1"/>
                </a:solidFill>
                <a:latin typeface="+mn-lt"/>
              </a:defRPr>
            </a:lvl6pPr>
            <a:lvl7pPr marL="0" indent="0" algn="l">
              <a:lnSpc>
                <a:spcPct val="100000"/>
              </a:lnSpc>
              <a:spcBef>
                <a:spcPts val="0"/>
              </a:spcBef>
              <a:spcAft>
                <a:spcPts val="0"/>
              </a:spcAft>
              <a:buNone/>
              <a:defRPr sz="1600" b="0">
                <a:solidFill>
                  <a:schemeClr val="tx1"/>
                </a:solidFill>
                <a:latin typeface="+mn-lt"/>
              </a:defRPr>
            </a:lvl7pPr>
            <a:lvl8pPr marL="0" indent="0" algn="l">
              <a:lnSpc>
                <a:spcPct val="100000"/>
              </a:lnSpc>
              <a:spcBef>
                <a:spcPts val="0"/>
              </a:spcBef>
              <a:spcAft>
                <a:spcPts val="0"/>
              </a:spcAft>
              <a:buNone/>
              <a:defRPr sz="1600" b="0">
                <a:solidFill>
                  <a:schemeClr val="tx1"/>
                </a:solidFill>
                <a:latin typeface="+mn-lt"/>
              </a:defRPr>
            </a:lvl8pPr>
            <a:lvl9pPr marL="0" indent="0" algn="l">
              <a:lnSpc>
                <a:spcPct val="100000"/>
              </a:lnSpc>
              <a:spcBef>
                <a:spcPts val="0"/>
              </a:spcBef>
              <a:spcAft>
                <a:spcPts val="0"/>
              </a:spcAft>
              <a:buNone/>
              <a:defRPr sz="1600" b="0">
                <a:solidFill>
                  <a:schemeClr val="tx1"/>
                </a:solidFill>
                <a:latin typeface="+mn-lt"/>
              </a:defRPr>
            </a:lvl9pPr>
          </a:lstStyle>
          <a:p>
            <a:pPr lvl="0"/>
            <a:r>
              <a:rPr lang="de-DE" dirty="0"/>
              <a:t>Ort, Datum</a:t>
            </a:r>
          </a:p>
        </p:txBody>
      </p:sp>
      <p:sp>
        <p:nvSpPr>
          <p:cNvPr id="3" name="Textplatzhalter 2">
            <a:extLst>
              <a:ext uri="{FF2B5EF4-FFF2-40B4-BE49-F238E27FC236}">
                <a16:creationId xmlns:a16="http://schemas.microsoft.com/office/drawing/2014/main" id="{6AB4BAEE-DE66-475D-BBD9-EC7C77961FAC}"/>
              </a:ext>
            </a:extLst>
          </p:cNvPr>
          <p:cNvSpPr>
            <a:spLocks noGrp="1"/>
          </p:cNvSpPr>
          <p:nvPr>
            <p:ph type="body" sz="quarter" idx="12" hasCustomPrompt="1"/>
          </p:nvPr>
        </p:nvSpPr>
        <p:spPr>
          <a:xfrm>
            <a:off x="10418400" y="288000"/>
            <a:ext cx="1483200" cy="1483200"/>
          </a:xfrm>
          <a:blipFill dpi="0" rotWithShape="1">
            <a:blip r:embed="rId2">
              <a:extLst>
                <a:ext uri="{28A0092B-C50C-407E-A947-70E740481C1C}">
                  <a14:useLocalDpi xmlns:a14="http://schemas.microsoft.com/office/drawing/2010/main" val="0"/>
                </a:ext>
              </a:extLst>
            </a:blip>
            <a:srcRect/>
            <a:stretch>
              <a:fillRect/>
            </a:stretch>
          </a:blipFill>
        </p:spPr>
        <p:txBody>
          <a:bodyPr/>
          <a:lstStyle>
            <a:lvl1pPr>
              <a:defRPr/>
            </a:lvl1pPr>
          </a:lstStyle>
          <a:p>
            <a:pPr lvl="0"/>
            <a:r>
              <a:rPr lang="de-DE" dirty="0"/>
              <a:t> </a:t>
            </a:r>
            <a:endParaRPr lang="en-US" dirty="0"/>
          </a:p>
        </p:txBody>
      </p:sp>
    </p:spTree>
    <p:extLst>
      <p:ext uri="{BB962C8B-B14F-4D97-AF65-F5344CB8AC3E}">
        <p14:creationId xmlns:p14="http://schemas.microsoft.com/office/powerpoint/2010/main" val="470311917"/>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er Bilder mit Inhalt">
    <p:spTree>
      <p:nvGrpSpPr>
        <p:cNvPr id="1" name=""/>
        <p:cNvGrpSpPr/>
        <p:nvPr/>
      </p:nvGrpSpPr>
      <p:grpSpPr>
        <a:xfrm>
          <a:off x="0" y="0"/>
          <a:ext cx="0" cy="0"/>
          <a:chOff x="0" y="0"/>
          <a:chExt cx="0" cy="0"/>
        </a:xfrm>
      </p:grpSpPr>
      <p:sp>
        <p:nvSpPr>
          <p:cNvPr id="7" name="Fußzeilenplatzhalter 6">
            <a:extLst>
              <a:ext uri="{FF2B5EF4-FFF2-40B4-BE49-F238E27FC236}">
                <a16:creationId xmlns:a16="http://schemas.microsoft.com/office/drawing/2014/main" id="{24080F63-2532-43FD-8BE2-A5674AD40373}"/>
              </a:ext>
            </a:extLst>
          </p:cNvPr>
          <p:cNvSpPr>
            <a:spLocks noGrp="1"/>
          </p:cNvSpPr>
          <p:nvPr>
            <p:ph type="ftr" sz="quarter" idx="25"/>
          </p:nvPr>
        </p:nvSpPr>
        <p:spPr bwMode="gray"/>
        <p:txBody>
          <a:bodyPr/>
          <a:lstStyle/>
          <a:p>
            <a:endParaRPr lang="de-DE" dirty="0"/>
          </a:p>
        </p:txBody>
      </p:sp>
      <p:sp>
        <p:nvSpPr>
          <p:cNvPr id="2" name="Datumsplatzhalter 1">
            <a:extLst>
              <a:ext uri="{FF2B5EF4-FFF2-40B4-BE49-F238E27FC236}">
                <a16:creationId xmlns:a16="http://schemas.microsoft.com/office/drawing/2014/main" id="{99124299-B024-41F7-8398-0E6C908FE8E7}"/>
              </a:ext>
            </a:extLst>
          </p:cNvPr>
          <p:cNvSpPr>
            <a:spLocks noGrp="1"/>
          </p:cNvSpPr>
          <p:nvPr>
            <p:ph type="dt" sz="half" idx="24"/>
          </p:nvPr>
        </p:nvSpPr>
        <p:spPr bwMode="gray"/>
        <p:txBody>
          <a:bodyPr/>
          <a:lstStyle/>
          <a:p>
            <a:fld id="{EB292E86-E5F0-431A-8AF6-64F939238998}" type="datetime1">
              <a:rPr lang="de-DE" smtClean="0"/>
              <a:t>18.08.2023</a:t>
            </a:fld>
            <a:endParaRPr lang="de-DE" dirty="0"/>
          </a:p>
        </p:txBody>
      </p:sp>
      <p:sp>
        <p:nvSpPr>
          <p:cNvPr id="8" name="Foliennummernplatzhalter 7">
            <a:extLst>
              <a:ext uri="{FF2B5EF4-FFF2-40B4-BE49-F238E27FC236}">
                <a16:creationId xmlns:a16="http://schemas.microsoft.com/office/drawing/2014/main" id="{A7FB955B-733E-445F-BA7A-67338DB01F17}"/>
              </a:ext>
            </a:extLst>
          </p:cNvPr>
          <p:cNvSpPr>
            <a:spLocks noGrp="1"/>
          </p:cNvSpPr>
          <p:nvPr>
            <p:ph type="sldNum" sz="quarter" idx="26"/>
          </p:nvPr>
        </p:nvSpPr>
        <p:spPr bwMode="gray"/>
        <p:txBody>
          <a:bodyPr/>
          <a:lstStyle/>
          <a:p>
            <a:fld id="{443B15C8-972D-49F6-9B7C-5A2154A8C95F}" type="slidenum">
              <a:rPr lang="de-DE" smtClean="0"/>
              <a:pPr/>
              <a:t>‹Nr.›</a:t>
            </a:fld>
            <a:endParaRPr lang="de-DE" dirty="0"/>
          </a:p>
        </p:txBody>
      </p:sp>
      <p:sp>
        <p:nvSpPr>
          <p:cNvPr id="23" name="Medienplatzhalter 4">
            <a:extLst>
              <a:ext uri="{FF2B5EF4-FFF2-40B4-BE49-F238E27FC236}">
                <a16:creationId xmlns:a16="http://schemas.microsoft.com/office/drawing/2014/main" id="{8C0D6109-A216-4221-94FB-B1EF7F8F90D9}"/>
              </a:ext>
              <a:ext uri="{C183D7F6-B498-43B3-948B-1728B52AA6E4}">
                <adec:decorative xmlns:adec="http://schemas.microsoft.com/office/drawing/2017/decorative" val="1"/>
              </a:ext>
            </a:extLst>
          </p:cNvPr>
          <p:cNvSpPr>
            <a:spLocks noGrp="1"/>
          </p:cNvSpPr>
          <p:nvPr>
            <p:ph type="media" sz="quarter" idx="27"/>
          </p:nvPr>
        </p:nvSpPr>
        <p:spPr bwMode="gray">
          <a:xfrm>
            <a:off x="0" y="3843048"/>
            <a:ext cx="12192000" cy="36000"/>
          </a:xfrm>
          <a:solidFill>
            <a:schemeClr val="accent4"/>
          </a:solidFill>
          <a:ln>
            <a:noFill/>
          </a:ln>
        </p:spPr>
        <p:txBody>
          <a:bodyPr/>
          <a:lstStyle>
            <a:lvl1pPr marL="0">
              <a:spcBef>
                <a:spcPts val="0"/>
              </a:spcBef>
              <a:spcAft>
                <a:spcPts val="0"/>
              </a:spcAft>
              <a:buFontTx/>
              <a:buNone/>
              <a:defRPr sz="100" b="0">
                <a:solidFill>
                  <a:schemeClr val="bg1">
                    <a:alpha val="0"/>
                  </a:schemeClr>
                </a:solidFill>
              </a:defRPr>
            </a:lvl1pPr>
            <a:lvl2pPr marL="0">
              <a:spcBef>
                <a:spcPts val="0"/>
              </a:spcBef>
              <a:spcAft>
                <a:spcPts val="0"/>
              </a:spcAft>
              <a:buFontTx/>
              <a:buNone/>
              <a:defRPr sz="100" b="0">
                <a:solidFill>
                  <a:schemeClr val="bg1">
                    <a:alpha val="0"/>
                  </a:schemeClr>
                </a:solidFill>
              </a:defRPr>
            </a:lvl2pPr>
            <a:lvl3pPr marL="0" indent="0">
              <a:spcBef>
                <a:spcPts val="0"/>
              </a:spcBef>
              <a:spcAft>
                <a:spcPts val="0"/>
              </a:spcAft>
              <a:buFontTx/>
              <a:buNone/>
              <a:defRPr sz="100" b="0">
                <a:solidFill>
                  <a:schemeClr val="bg1">
                    <a:alpha val="0"/>
                  </a:schemeClr>
                </a:solidFill>
              </a:defRPr>
            </a:lvl3pPr>
            <a:lvl4pPr marL="0" indent="0">
              <a:spcBef>
                <a:spcPts val="0"/>
              </a:spcBef>
              <a:spcAft>
                <a:spcPts val="0"/>
              </a:spcAft>
              <a:buFontTx/>
              <a:buNone/>
              <a:defRPr sz="100" b="0">
                <a:solidFill>
                  <a:schemeClr val="bg1">
                    <a:alpha val="0"/>
                  </a:schemeClr>
                </a:solidFill>
              </a:defRPr>
            </a:lvl4pPr>
            <a:lvl5pPr marL="0" indent="0">
              <a:spcBef>
                <a:spcPts val="0"/>
              </a:spcBef>
              <a:spcAft>
                <a:spcPts val="0"/>
              </a:spcAft>
              <a:buFontTx/>
              <a:buNone/>
              <a:defRPr sz="100" b="0">
                <a:solidFill>
                  <a:schemeClr val="bg1">
                    <a:alpha val="0"/>
                  </a:schemeClr>
                </a:solidFill>
              </a:defRPr>
            </a:lvl5pPr>
            <a:lvl6pPr marL="0" indent="0">
              <a:spcBef>
                <a:spcPts val="0"/>
              </a:spcBef>
              <a:spcAft>
                <a:spcPts val="0"/>
              </a:spcAft>
              <a:buFontTx/>
              <a:buNone/>
              <a:defRPr sz="100" b="0">
                <a:solidFill>
                  <a:schemeClr val="bg1">
                    <a:alpha val="0"/>
                  </a:schemeClr>
                </a:solidFill>
              </a:defRPr>
            </a:lvl6pPr>
            <a:lvl7pPr marL="0" indent="0">
              <a:spcBef>
                <a:spcPts val="0"/>
              </a:spcBef>
              <a:spcAft>
                <a:spcPts val="0"/>
              </a:spcAft>
              <a:buFontTx/>
              <a:buNone/>
              <a:defRPr sz="100" b="0">
                <a:solidFill>
                  <a:schemeClr val="bg1">
                    <a:alpha val="0"/>
                  </a:schemeClr>
                </a:solidFill>
              </a:defRPr>
            </a:lvl7pPr>
            <a:lvl8pPr marL="0" indent="0">
              <a:spcBef>
                <a:spcPts val="0"/>
              </a:spcBef>
              <a:spcAft>
                <a:spcPts val="0"/>
              </a:spcAft>
              <a:buFontTx/>
              <a:buNone/>
              <a:defRPr sz="100" b="0">
                <a:solidFill>
                  <a:schemeClr val="bg1">
                    <a:alpha val="0"/>
                  </a:schemeClr>
                </a:solidFill>
              </a:defRPr>
            </a:lvl8pPr>
            <a:lvl9pPr marL="0" indent="0">
              <a:spcBef>
                <a:spcPts val="0"/>
              </a:spcBef>
              <a:spcAft>
                <a:spcPts val="0"/>
              </a:spcAft>
              <a:buFontTx/>
              <a:buNone/>
              <a:defRPr sz="100" b="0">
                <a:solidFill>
                  <a:schemeClr val="bg1">
                    <a:alpha val="0"/>
                  </a:schemeClr>
                </a:solidFill>
              </a:defRPr>
            </a:lvl9pPr>
          </a:lstStyle>
          <a:p>
            <a:r>
              <a:rPr lang="de-DE"/>
              <a:t>Mediaclip durch Klicken auf Symbol hinzufügen</a:t>
            </a:r>
            <a:endParaRPr lang="de-AT" dirty="0"/>
          </a:p>
        </p:txBody>
      </p:sp>
      <p:sp>
        <p:nvSpPr>
          <p:cNvPr id="22" name="Quelle">
            <a:extLst>
              <a:ext uri="{FF2B5EF4-FFF2-40B4-BE49-F238E27FC236}">
                <a16:creationId xmlns:a16="http://schemas.microsoft.com/office/drawing/2014/main" id="{7A2A6E48-0287-48EC-9E22-C454E3808093}"/>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24" name="Inhaltsplatzhalter 4">
            <a:extLst>
              <a:ext uri="{FF2B5EF4-FFF2-40B4-BE49-F238E27FC236}">
                <a16:creationId xmlns:a16="http://schemas.microsoft.com/office/drawing/2014/main" id="{8AAAFE53-B217-4863-83D4-FC060BAB860C}"/>
              </a:ext>
            </a:extLst>
          </p:cNvPr>
          <p:cNvSpPr>
            <a:spLocks noGrp="1"/>
          </p:cNvSpPr>
          <p:nvPr>
            <p:ph sz="half" idx="22" hasCustomPrompt="1"/>
          </p:nvPr>
        </p:nvSpPr>
        <p:spPr bwMode="gray">
          <a:xfrm>
            <a:off x="9264632" y="4005064"/>
            <a:ext cx="2520000" cy="2016224"/>
          </a:xfrm>
        </p:spPr>
        <p:txBody>
          <a:bodyPr/>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5" name="Bildplatzhalter 4">
            <a:extLst>
              <a:ext uri="{FF2B5EF4-FFF2-40B4-BE49-F238E27FC236}">
                <a16:creationId xmlns:a16="http://schemas.microsoft.com/office/drawing/2014/main" id="{C14F9E91-B48F-4001-B73E-2BE94299F49C}"/>
              </a:ext>
            </a:extLst>
          </p:cNvPr>
          <p:cNvSpPr>
            <a:spLocks noGrp="1"/>
          </p:cNvSpPr>
          <p:nvPr>
            <p:ph type="pic" sz="quarter" idx="23" hasCustomPrompt="1"/>
          </p:nvPr>
        </p:nvSpPr>
        <p:spPr bwMode="gray">
          <a:xfrm>
            <a:off x="9119956" y="1556792"/>
            <a:ext cx="3072044" cy="2159997"/>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20" name="Inhaltsplatzhalter 3">
            <a:extLst>
              <a:ext uri="{FF2B5EF4-FFF2-40B4-BE49-F238E27FC236}">
                <a16:creationId xmlns:a16="http://schemas.microsoft.com/office/drawing/2014/main" id="{8D1CB9BA-DB08-442B-BB4B-78414B60D076}"/>
              </a:ext>
            </a:extLst>
          </p:cNvPr>
          <p:cNvSpPr>
            <a:spLocks noGrp="1"/>
          </p:cNvSpPr>
          <p:nvPr>
            <p:ph sz="half" idx="20" hasCustomPrompt="1"/>
          </p:nvPr>
        </p:nvSpPr>
        <p:spPr bwMode="gray">
          <a:xfrm>
            <a:off x="6309027" y="4004516"/>
            <a:ext cx="2520000" cy="2016224"/>
          </a:xfrm>
        </p:spPr>
        <p:txBody>
          <a:bodyPr rIns="144000"/>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1" name="Bildplatzhalter 3">
            <a:extLst>
              <a:ext uri="{FF2B5EF4-FFF2-40B4-BE49-F238E27FC236}">
                <a16:creationId xmlns:a16="http://schemas.microsoft.com/office/drawing/2014/main" id="{AE73C007-3BC4-4F4D-B146-DBF572331A7F}"/>
              </a:ext>
            </a:extLst>
          </p:cNvPr>
          <p:cNvSpPr>
            <a:spLocks noGrp="1"/>
          </p:cNvSpPr>
          <p:nvPr>
            <p:ph type="pic" sz="quarter" idx="21" hasCustomPrompt="1"/>
          </p:nvPr>
        </p:nvSpPr>
        <p:spPr bwMode="gray">
          <a:xfrm>
            <a:off x="6168008" y="1556792"/>
            <a:ext cx="2807948" cy="2159997"/>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8" name="Inhaltsplatzhalter 2">
            <a:extLst>
              <a:ext uri="{FF2B5EF4-FFF2-40B4-BE49-F238E27FC236}">
                <a16:creationId xmlns:a16="http://schemas.microsoft.com/office/drawing/2014/main" id="{D60E7720-E200-4DB9-AB42-74BC7931B8F5}"/>
              </a:ext>
            </a:extLst>
          </p:cNvPr>
          <p:cNvSpPr>
            <a:spLocks noGrp="1"/>
          </p:cNvSpPr>
          <p:nvPr>
            <p:ph sz="half" idx="18" hasCustomPrompt="1"/>
          </p:nvPr>
        </p:nvSpPr>
        <p:spPr bwMode="gray">
          <a:xfrm>
            <a:off x="3359324" y="4004516"/>
            <a:ext cx="2520000" cy="2016224"/>
          </a:xfrm>
        </p:spPr>
        <p:txBody>
          <a:bodyPr rIns="144000"/>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9" name="Bildplatzhalter 2">
            <a:extLst>
              <a:ext uri="{FF2B5EF4-FFF2-40B4-BE49-F238E27FC236}">
                <a16:creationId xmlns:a16="http://schemas.microsoft.com/office/drawing/2014/main" id="{AF7A689D-901E-4B0D-900B-83F0EE07FBD3}"/>
              </a:ext>
            </a:extLst>
          </p:cNvPr>
          <p:cNvSpPr>
            <a:spLocks noGrp="1"/>
          </p:cNvSpPr>
          <p:nvPr>
            <p:ph type="pic" sz="quarter" idx="19" hasCustomPrompt="1"/>
          </p:nvPr>
        </p:nvSpPr>
        <p:spPr bwMode="gray">
          <a:xfrm>
            <a:off x="3216044" y="1556792"/>
            <a:ext cx="2807948" cy="2159997"/>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3" name="Inhaltsplatzhalter 1">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8" y="4004516"/>
            <a:ext cx="2520000" cy="2016224"/>
          </a:xfrm>
        </p:spPr>
        <p:txBody>
          <a:bodyPr rIns="144000"/>
          <a:lstStyle>
            <a:lvl1pPr>
              <a:spcAft>
                <a:spcPts val="200"/>
              </a:spcAft>
              <a:defRPr>
                <a:solidFill>
                  <a:schemeClr val="tx1"/>
                </a:solidFill>
              </a:defRPr>
            </a:lvl1pPr>
            <a:lvl2pPr>
              <a:spcAft>
                <a:spcPts val="200"/>
              </a:spcAft>
              <a:defRPr>
                <a:solidFill>
                  <a:schemeClr val="tx1"/>
                </a:solidFill>
              </a:defRPr>
            </a:lvl2pPr>
            <a:lvl3pPr>
              <a:spcAft>
                <a:spcPts val="200"/>
              </a:spcAft>
              <a:defRPr>
                <a:solidFill>
                  <a:schemeClr val="tx1"/>
                </a:solidFill>
              </a:defRPr>
            </a:lvl3pPr>
            <a:lvl4pPr>
              <a:spcAft>
                <a:spcPts val="200"/>
              </a:spcAft>
              <a:defRPr>
                <a:solidFill>
                  <a:schemeClr val="tx1"/>
                </a:solidFill>
              </a:defRPr>
            </a:lvl4pPr>
            <a:lvl5pPr>
              <a:spcAft>
                <a:spcPts val="200"/>
              </a:spcAft>
              <a:defRPr>
                <a:solidFill>
                  <a:schemeClr val="tx1"/>
                </a:solidFill>
              </a:defRPr>
            </a:lvl5pPr>
            <a:lvl6pPr>
              <a:spcAft>
                <a:spcPts val="200"/>
              </a:spcAft>
              <a:defRPr>
                <a:solidFill>
                  <a:schemeClr val="tx1"/>
                </a:solidFill>
              </a:defRPr>
            </a:lvl6pPr>
            <a:lvl7pPr>
              <a:spcAft>
                <a:spcPts val="200"/>
              </a:spcAft>
              <a:defRPr>
                <a:solidFill>
                  <a:schemeClr val="tx1"/>
                </a:solidFill>
              </a:defRPr>
            </a:lvl7pPr>
            <a:lvl8pPr>
              <a:spcAft>
                <a:spcPts val="200"/>
              </a:spcAft>
              <a:defRPr>
                <a:solidFill>
                  <a:schemeClr val="tx1"/>
                </a:solidFill>
              </a:defRPr>
            </a:lvl8pPr>
            <a:lvl9pPr>
              <a:spcAft>
                <a:spcPts val="200"/>
              </a:spcAft>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1" name="Bildplatzhalter 1">
            <a:extLst>
              <a:ext uri="{FF2B5EF4-FFF2-40B4-BE49-F238E27FC236}">
                <a16:creationId xmlns:a16="http://schemas.microsoft.com/office/drawing/2014/main" id="{E8CB5280-FF36-45FF-A7EA-8A788876514B}"/>
              </a:ext>
            </a:extLst>
          </p:cNvPr>
          <p:cNvSpPr>
            <a:spLocks noGrp="1"/>
          </p:cNvSpPr>
          <p:nvPr>
            <p:ph type="pic" sz="quarter" idx="11" hasCustomPrompt="1"/>
          </p:nvPr>
        </p:nvSpPr>
        <p:spPr bwMode="gray">
          <a:xfrm>
            <a:off x="1" y="1556792"/>
            <a:ext cx="3084362" cy="2159997"/>
          </a:xfrm>
          <a:solidFill>
            <a:schemeClr val="bg1">
              <a:lumMod val="95000"/>
            </a:schemeClr>
          </a:solidFill>
        </p:spPr>
        <p:txBody>
          <a:bodyPr tIns="0" bIns="864000" anchor="ct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27" name="Untertitel">
            <a:extLst>
              <a:ext uri="{FF2B5EF4-FFF2-40B4-BE49-F238E27FC236}">
                <a16:creationId xmlns:a16="http://schemas.microsoft.com/office/drawing/2014/main" id="{063C739C-B819-4789-BDC8-597F995103B4}"/>
              </a:ext>
            </a:extLst>
          </p:cNvPr>
          <p:cNvSpPr>
            <a:spLocks noGrp="1"/>
          </p:cNvSpPr>
          <p:nvPr>
            <p:ph type="body" sz="quarter" idx="14" hasCustomPrompt="1"/>
          </p:nvPr>
        </p:nvSpPr>
        <p:spPr bwMode="gray">
          <a:xfrm>
            <a:off x="408633" y="260680"/>
            <a:ext cx="11375999"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6" name="Titel 5">
            <a:extLst>
              <a:ext uri="{FF2B5EF4-FFF2-40B4-BE49-F238E27FC236}">
                <a16:creationId xmlns:a16="http://schemas.microsoft.com/office/drawing/2014/main" id="{F8DDE97C-60B5-4F54-AB53-AC4A74BA6F8D}"/>
              </a:ext>
            </a:extLst>
          </p:cNvPr>
          <p:cNvSpPr>
            <a:spLocks noGrp="1"/>
          </p:cNvSpPr>
          <p:nvPr>
            <p:ph type="title"/>
          </p:nvPr>
        </p:nvSpPr>
        <p:spPr bwMode="gray"/>
        <p:txBody>
          <a:bodyPr/>
          <a:lstStyle/>
          <a:p>
            <a:r>
              <a:rPr lang="de-DE"/>
              <a:t>Mastertitelformat bearbeiten</a:t>
            </a:r>
            <a:endParaRPr lang="de-DE" dirty="0"/>
          </a:p>
        </p:txBody>
      </p:sp>
    </p:spTree>
    <p:extLst>
      <p:ext uri="{BB962C8B-B14F-4D97-AF65-F5344CB8AC3E}">
        <p14:creationId xmlns:p14="http://schemas.microsoft.com/office/powerpoint/2010/main" val="608902450"/>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Kontakt">
    <p:spTree>
      <p:nvGrpSpPr>
        <p:cNvPr id="1" name=""/>
        <p:cNvGrpSpPr/>
        <p:nvPr/>
      </p:nvGrpSpPr>
      <p:grpSpPr>
        <a:xfrm>
          <a:off x="0" y="0"/>
          <a:ext cx="0" cy="0"/>
          <a:chOff x="0" y="0"/>
          <a:chExt cx="0" cy="0"/>
        </a:xfrm>
      </p:grpSpPr>
      <p:pic>
        <p:nvPicPr>
          <p:cNvPr id="14" name="Logo">
            <a:extLst>
              <a:ext uri="{FF2B5EF4-FFF2-40B4-BE49-F238E27FC236}">
                <a16:creationId xmlns:a16="http://schemas.microsoft.com/office/drawing/2014/main" id="{C968DDA5-A7BA-443F-82BA-9748AD85923B}"/>
              </a:ext>
            </a:extLst>
          </p:cNvPr>
          <p:cNvPicPr>
            <a:picLocks noChangeAspect="1"/>
          </p:cNvPicPr>
          <p:nvPr userDrawn="1"/>
        </p:nvPicPr>
        <p:blipFill>
          <a:blip r:embed="rId2"/>
          <a:stretch>
            <a:fillRect/>
          </a:stretch>
        </p:blipFill>
        <p:spPr bwMode="gray">
          <a:xfrm>
            <a:off x="10416480" y="288577"/>
            <a:ext cx="1484239" cy="1484239"/>
          </a:xfrm>
          <a:prstGeom prst="rect">
            <a:avLst/>
          </a:prstGeom>
          <a:ln>
            <a:noFill/>
          </a:ln>
        </p:spPr>
      </p:pic>
      <p:sp>
        <p:nvSpPr>
          <p:cNvPr id="35" name="Rahmen">
            <a:extLst>
              <a:ext uri="{FF2B5EF4-FFF2-40B4-BE49-F238E27FC236}">
                <a16:creationId xmlns:a16="http://schemas.microsoft.com/office/drawing/2014/main" id="{7F2DB478-8FDA-4A0A-9112-2ECD973D9591}"/>
              </a:ext>
            </a:extLst>
          </p:cNvPr>
          <p:cNvSpPr/>
          <p:nvPr userDrawn="1"/>
        </p:nvSpPr>
        <p:spPr bwMode="gray">
          <a:xfrm rot="16200000" flipH="1">
            <a:off x="3300029" y="56418"/>
            <a:ext cx="2664296" cy="9264351"/>
          </a:xfrm>
          <a:custGeom>
            <a:avLst/>
            <a:gdLst>
              <a:gd name="connsiteX0" fmla="*/ 0 w 9382125"/>
              <a:gd name="connsiteY0" fmla="*/ 0 h 2809875"/>
              <a:gd name="connsiteX1" fmla="*/ 0 w 9382125"/>
              <a:gd name="connsiteY1" fmla="*/ 2809875 h 2809875"/>
              <a:gd name="connsiteX2" fmla="*/ 9382125 w 9382125"/>
              <a:gd name="connsiteY2" fmla="*/ 2809875 h 2809875"/>
              <a:gd name="connsiteX3" fmla="*/ 9382125 w 9382125"/>
              <a:gd name="connsiteY3" fmla="*/ 0 h 2809875"/>
              <a:gd name="connsiteX4" fmla="*/ 9363075 w 9382125"/>
              <a:gd name="connsiteY4" fmla="*/ 0 h 2809875"/>
              <a:gd name="connsiteX0" fmla="*/ 0 w 9382125"/>
              <a:gd name="connsiteY0" fmla="*/ 0 h 2809875"/>
              <a:gd name="connsiteX1" fmla="*/ 0 w 9382125"/>
              <a:gd name="connsiteY1" fmla="*/ 2809875 h 2809875"/>
              <a:gd name="connsiteX2" fmla="*/ 9382125 w 9382125"/>
              <a:gd name="connsiteY2" fmla="*/ 2809875 h 2809875"/>
              <a:gd name="connsiteX3" fmla="*/ 9382125 w 9382125"/>
              <a:gd name="connsiteY3" fmla="*/ 0 h 2809875"/>
            </a:gdLst>
            <a:ahLst/>
            <a:cxnLst>
              <a:cxn ang="0">
                <a:pos x="connsiteX0" y="connsiteY0"/>
              </a:cxn>
              <a:cxn ang="0">
                <a:pos x="connsiteX1" y="connsiteY1"/>
              </a:cxn>
              <a:cxn ang="0">
                <a:pos x="connsiteX2" y="connsiteY2"/>
              </a:cxn>
              <a:cxn ang="0">
                <a:pos x="connsiteX3" y="connsiteY3"/>
              </a:cxn>
            </a:cxnLst>
            <a:rect l="l" t="t" r="r" b="b"/>
            <a:pathLst>
              <a:path w="9382125" h="2809875">
                <a:moveTo>
                  <a:pt x="0" y="0"/>
                </a:moveTo>
                <a:lnTo>
                  <a:pt x="0" y="2809875"/>
                </a:lnTo>
                <a:lnTo>
                  <a:pt x="9382125" y="2809875"/>
                </a:lnTo>
                <a:lnTo>
                  <a:pt x="9382125" y="0"/>
                </a:lnTo>
              </a:path>
            </a:pathLst>
          </a:cu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4" name="Textplatzhalter 4">
            <a:extLst>
              <a:ext uri="{FF2B5EF4-FFF2-40B4-BE49-F238E27FC236}">
                <a16:creationId xmlns:a16="http://schemas.microsoft.com/office/drawing/2014/main" id="{676B4420-30A9-462A-8B6C-EBBDFAED7BEB}"/>
              </a:ext>
            </a:extLst>
          </p:cNvPr>
          <p:cNvSpPr>
            <a:spLocks noGrp="1"/>
          </p:cNvSpPr>
          <p:nvPr>
            <p:ph type="body" sz="quarter" idx="11" hasCustomPrompt="1"/>
          </p:nvPr>
        </p:nvSpPr>
        <p:spPr bwMode="gray">
          <a:xfrm>
            <a:off x="5015881" y="5118614"/>
            <a:ext cx="3960000" cy="648000"/>
          </a:xfrm>
        </p:spPr>
        <p:txBody>
          <a:bodyPr anchor="t" anchorCtr="0"/>
          <a:lstStyle>
            <a:lvl1pPr>
              <a:lnSpc>
                <a:spcPct val="100000"/>
              </a:lnSpc>
              <a:spcAft>
                <a:spcPts val="200"/>
              </a:spcAft>
              <a:defRPr sz="1400" b="0">
                <a:solidFill>
                  <a:schemeClr val="tx1"/>
                </a:solidFill>
                <a:latin typeface="+mn-lt"/>
              </a:defRPr>
            </a:lvl1pPr>
            <a:lvl2pPr marL="0" indent="0">
              <a:lnSpc>
                <a:spcPct val="100000"/>
              </a:lnSpc>
              <a:spcAft>
                <a:spcPts val="200"/>
              </a:spcAft>
              <a:buFont typeface="Arial" panose="020B0604020202020204" pitchFamily="34" charset="0"/>
              <a:buNone/>
              <a:defRPr sz="1400" b="0">
                <a:solidFill>
                  <a:schemeClr val="tx1"/>
                </a:solidFill>
              </a:defRPr>
            </a:lvl2pPr>
            <a:lvl3pPr marL="0" indent="0">
              <a:lnSpc>
                <a:spcPct val="100000"/>
              </a:lnSpc>
              <a:spcAft>
                <a:spcPts val="200"/>
              </a:spcAft>
              <a:buNone/>
              <a:defRPr sz="1400" b="0">
                <a:solidFill>
                  <a:schemeClr val="tx1"/>
                </a:solidFill>
              </a:defRPr>
            </a:lvl3pPr>
            <a:lvl4pPr marL="0" indent="0">
              <a:lnSpc>
                <a:spcPct val="100000"/>
              </a:lnSpc>
              <a:spcAft>
                <a:spcPts val="200"/>
              </a:spcAft>
              <a:buNone/>
              <a:defRPr sz="1400" b="0">
                <a:solidFill>
                  <a:schemeClr val="tx1"/>
                </a:solidFill>
              </a:defRPr>
            </a:lvl4pPr>
            <a:lvl5pPr marL="0" indent="0">
              <a:lnSpc>
                <a:spcPct val="100000"/>
              </a:lnSpc>
              <a:spcAft>
                <a:spcPts val="200"/>
              </a:spcAft>
              <a:buNone/>
              <a:defRPr sz="1400" b="0">
                <a:solidFill>
                  <a:schemeClr val="tx1"/>
                </a:solidFill>
              </a:defRPr>
            </a:lvl5pPr>
            <a:lvl6pPr marL="0" indent="0">
              <a:lnSpc>
                <a:spcPct val="100000"/>
              </a:lnSpc>
              <a:spcAft>
                <a:spcPts val="200"/>
              </a:spcAft>
              <a:buNone/>
              <a:defRPr sz="1400" b="0">
                <a:solidFill>
                  <a:schemeClr val="tx1"/>
                </a:solidFill>
              </a:defRPr>
            </a:lvl6pPr>
            <a:lvl7pPr marL="0" indent="0">
              <a:lnSpc>
                <a:spcPct val="100000"/>
              </a:lnSpc>
              <a:spcAft>
                <a:spcPts val="200"/>
              </a:spcAft>
              <a:buNone/>
              <a:defRPr sz="1400" b="0">
                <a:solidFill>
                  <a:schemeClr val="tx1"/>
                </a:solidFill>
              </a:defRPr>
            </a:lvl7pPr>
            <a:lvl8pPr marL="0" indent="0">
              <a:lnSpc>
                <a:spcPct val="100000"/>
              </a:lnSpc>
              <a:spcAft>
                <a:spcPts val="200"/>
              </a:spcAft>
              <a:buNone/>
              <a:defRPr sz="1400" b="0">
                <a:solidFill>
                  <a:schemeClr val="tx1"/>
                </a:solidFill>
              </a:defRPr>
            </a:lvl8pPr>
            <a:lvl9pPr marL="0" indent="0">
              <a:lnSpc>
                <a:spcPct val="100000"/>
              </a:lnSpc>
              <a:spcAft>
                <a:spcPts val="200"/>
              </a:spcAft>
              <a:buNone/>
              <a:defRPr sz="1400" b="0">
                <a:solidFill>
                  <a:schemeClr val="tx1"/>
                </a:solidFill>
              </a:defRPr>
            </a:lvl9pPr>
          </a:lstStyle>
          <a:p>
            <a:pPr>
              <a:spcAft>
                <a:spcPts val="200"/>
              </a:spcAft>
            </a:pPr>
            <a:r>
              <a:rPr lang="de-DE" dirty="0">
                <a:latin typeface="+mn-lt"/>
              </a:rPr>
              <a:t>Tel</a:t>
            </a:r>
            <a:br>
              <a:rPr lang="de-DE" dirty="0">
                <a:latin typeface="+mn-lt"/>
              </a:rPr>
            </a:br>
            <a:r>
              <a:rPr lang="de-DE" dirty="0">
                <a:latin typeface="+mn-lt"/>
              </a:rPr>
              <a:t>E-Mail</a:t>
            </a:r>
          </a:p>
        </p:txBody>
      </p:sp>
      <p:sp>
        <p:nvSpPr>
          <p:cNvPr id="5" name="Textplatzhalter 4">
            <a:extLst>
              <a:ext uri="{FF2B5EF4-FFF2-40B4-BE49-F238E27FC236}">
                <a16:creationId xmlns:a16="http://schemas.microsoft.com/office/drawing/2014/main" id="{3DD2EEC3-FC57-45CE-AE1E-E4B35AFF42E4}"/>
              </a:ext>
            </a:extLst>
          </p:cNvPr>
          <p:cNvSpPr>
            <a:spLocks noGrp="1"/>
          </p:cNvSpPr>
          <p:nvPr>
            <p:ph type="body" sz="quarter" idx="10" hasCustomPrompt="1"/>
          </p:nvPr>
        </p:nvSpPr>
        <p:spPr bwMode="gray">
          <a:xfrm>
            <a:off x="5015880" y="3500462"/>
            <a:ext cx="3960000" cy="1584000"/>
          </a:xfrm>
        </p:spPr>
        <p:txBody>
          <a:bodyPr tIns="180000" anchor="t" anchorCtr="0"/>
          <a:lstStyle>
            <a:lvl1pPr>
              <a:lnSpc>
                <a:spcPct val="100000"/>
              </a:lnSpc>
              <a:spcAft>
                <a:spcPts val="600"/>
              </a:spcAft>
              <a:defRPr>
                <a:solidFill>
                  <a:schemeClr val="accent4"/>
                </a:solidFill>
                <a:latin typeface="+mn-lt"/>
              </a:defRPr>
            </a:lvl1pPr>
            <a:lvl2pPr marL="0" indent="0">
              <a:lnSpc>
                <a:spcPct val="100000"/>
              </a:lnSpc>
              <a:spcBef>
                <a:spcPts val="0"/>
              </a:spcBef>
              <a:spcAft>
                <a:spcPts val="200"/>
              </a:spcAft>
              <a:buFont typeface="Arial" panose="020B0604020202020204" pitchFamily="34" charset="0"/>
              <a:buNone/>
              <a:defRPr sz="1400">
                <a:solidFill>
                  <a:schemeClr val="tx1"/>
                </a:solidFill>
                <a:latin typeface="+mn-lt"/>
              </a:defRPr>
            </a:lvl2pPr>
            <a:lvl3pPr marL="0" indent="0">
              <a:lnSpc>
                <a:spcPct val="100000"/>
              </a:lnSpc>
              <a:spcBef>
                <a:spcPts val="0"/>
              </a:spcBef>
              <a:spcAft>
                <a:spcPts val="200"/>
              </a:spcAft>
              <a:buNone/>
              <a:defRPr sz="1400">
                <a:solidFill>
                  <a:schemeClr val="tx1"/>
                </a:solidFill>
                <a:latin typeface="+mn-lt"/>
              </a:defRPr>
            </a:lvl3pPr>
            <a:lvl4pPr marL="0" indent="0">
              <a:lnSpc>
                <a:spcPct val="100000"/>
              </a:lnSpc>
              <a:spcBef>
                <a:spcPts val="0"/>
              </a:spcBef>
              <a:spcAft>
                <a:spcPts val="200"/>
              </a:spcAft>
              <a:buNone/>
              <a:defRPr sz="1400">
                <a:solidFill>
                  <a:schemeClr val="tx1"/>
                </a:solidFill>
                <a:latin typeface="+mn-lt"/>
              </a:defRPr>
            </a:lvl4pPr>
            <a:lvl5pPr marL="0" indent="0">
              <a:lnSpc>
                <a:spcPct val="100000"/>
              </a:lnSpc>
              <a:spcBef>
                <a:spcPts val="0"/>
              </a:spcBef>
              <a:spcAft>
                <a:spcPts val="200"/>
              </a:spcAft>
              <a:buNone/>
              <a:defRPr sz="1400">
                <a:solidFill>
                  <a:schemeClr val="tx1"/>
                </a:solidFill>
                <a:latin typeface="+mn-lt"/>
              </a:defRPr>
            </a:lvl5pPr>
            <a:lvl6pPr marL="0" indent="0">
              <a:lnSpc>
                <a:spcPct val="100000"/>
              </a:lnSpc>
              <a:spcBef>
                <a:spcPts val="0"/>
              </a:spcBef>
              <a:spcAft>
                <a:spcPts val="200"/>
              </a:spcAft>
              <a:buNone/>
              <a:defRPr sz="1400">
                <a:solidFill>
                  <a:schemeClr val="tx1"/>
                </a:solidFill>
                <a:latin typeface="+mn-lt"/>
              </a:defRPr>
            </a:lvl6pPr>
            <a:lvl7pPr marL="0" indent="0">
              <a:lnSpc>
                <a:spcPct val="100000"/>
              </a:lnSpc>
              <a:spcBef>
                <a:spcPts val="0"/>
              </a:spcBef>
              <a:spcAft>
                <a:spcPts val="200"/>
              </a:spcAft>
              <a:buNone/>
              <a:defRPr sz="1400">
                <a:solidFill>
                  <a:schemeClr val="tx1"/>
                </a:solidFill>
                <a:latin typeface="+mn-lt"/>
              </a:defRPr>
            </a:lvl7pPr>
            <a:lvl8pPr marL="0" indent="0">
              <a:lnSpc>
                <a:spcPct val="100000"/>
              </a:lnSpc>
              <a:spcBef>
                <a:spcPts val="0"/>
              </a:spcBef>
              <a:spcAft>
                <a:spcPts val="200"/>
              </a:spcAft>
              <a:buNone/>
              <a:defRPr sz="1400">
                <a:solidFill>
                  <a:schemeClr val="tx1"/>
                </a:solidFill>
                <a:latin typeface="+mn-lt"/>
              </a:defRPr>
            </a:lvl8pPr>
            <a:lvl9pPr marL="0" indent="0">
              <a:lnSpc>
                <a:spcPct val="100000"/>
              </a:lnSpc>
              <a:spcBef>
                <a:spcPts val="0"/>
              </a:spcBef>
              <a:spcAft>
                <a:spcPts val="200"/>
              </a:spcAft>
              <a:buNone/>
              <a:defRPr sz="1400">
                <a:solidFill>
                  <a:schemeClr val="tx1"/>
                </a:solidFill>
                <a:latin typeface="+mn-lt"/>
              </a:defRPr>
            </a:lvl9pPr>
          </a:lstStyle>
          <a:p>
            <a:r>
              <a:rPr lang="de-DE" dirty="0"/>
              <a:t>Vorname Nachname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5" name="Textplatzhalter 4">
            <a:extLst>
              <a:ext uri="{FF2B5EF4-FFF2-40B4-BE49-F238E27FC236}">
                <a16:creationId xmlns:a16="http://schemas.microsoft.com/office/drawing/2014/main" id="{FE0E7FF9-D812-4D7F-8F85-17DEDFD8ABA4}"/>
              </a:ext>
            </a:extLst>
          </p:cNvPr>
          <p:cNvSpPr>
            <a:spLocks noGrp="1"/>
          </p:cNvSpPr>
          <p:nvPr>
            <p:ph type="body" sz="quarter" idx="12" hasCustomPrompt="1"/>
          </p:nvPr>
        </p:nvSpPr>
        <p:spPr bwMode="gray">
          <a:xfrm>
            <a:off x="551385" y="5118614"/>
            <a:ext cx="3960000" cy="648000"/>
          </a:xfrm>
        </p:spPr>
        <p:txBody>
          <a:bodyPr anchor="t" anchorCtr="0"/>
          <a:lstStyle>
            <a:lvl1pPr>
              <a:lnSpc>
                <a:spcPct val="100000"/>
              </a:lnSpc>
              <a:spcAft>
                <a:spcPts val="200"/>
              </a:spcAft>
              <a:defRPr sz="1400" b="0">
                <a:solidFill>
                  <a:schemeClr val="tx1"/>
                </a:solidFill>
                <a:latin typeface="+mn-lt"/>
              </a:defRPr>
            </a:lvl1pPr>
            <a:lvl2pPr marL="0" indent="0">
              <a:lnSpc>
                <a:spcPct val="100000"/>
              </a:lnSpc>
              <a:spcAft>
                <a:spcPts val="200"/>
              </a:spcAft>
              <a:buFont typeface="Arial" panose="020B0604020202020204" pitchFamily="34" charset="0"/>
              <a:buNone/>
              <a:defRPr sz="1400" b="0">
                <a:solidFill>
                  <a:schemeClr val="tx1"/>
                </a:solidFill>
              </a:defRPr>
            </a:lvl2pPr>
            <a:lvl3pPr marL="0" indent="0">
              <a:lnSpc>
                <a:spcPct val="100000"/>
              </a:lnSpc>
              <a:spcAft>
                <a:spcPts val="200"/>
              </a:spcAft>
              <a:buNone/>
              <a:defRPr sz="1400" b="0">
                <a:solidFill>
                  <a:schemeClr val="tx1"/>
                </a:solidFill>
              </a:defRPr>
            </a:lvl3pPr>
            <a:lvl4pPr marL="0" indent="0">
              <a:lnSpc>
                <a:spcPct val="100000"/>
              </a:lnSpc>
              <a:spcAft>
                <a:spcPts val="200"/>
              </a:spcAft>
              <a:buNone/>
              <a:defRPr sz="1400" b="0">
                <a:solidFill>
                  <a:schemeClr val="tx1"/>
                </a:solidFill>
              </a:defRPr>
            </a:lvl4pPr>
            <a:lvl5pPr marL="0" indent="0">
              <a:lnSpc>
                <a:spcPct val="100000"/>
              </a:lnSpc>
              <a:spcAft>
                <a:spcPts val="200"/>
              </a:spcAft>
              <a:buNone/>
              <a:defRPr sz="1400" b="0">
                <a:solidFill>
                  <a:schemeClr val="tx1"/>
                </a:solidFill>
              </a:defRPr>
            </a:lvl5pPr>
            <a:lvl6pPr marL="0" indent="0">
              <a:lnSpc>
                <a:spcPct val="100000"/>
              </a:lnSpc>
              <a:spcAft>
                <a:spcPts val="200"/>
              </a:spcAft>
              <a:buNone/>
              <a:defRPr sz="1400" b="0">
                <a:solidFill>
                  <a:schemeClr val="tx1"/>
                </a:solidFill>
              </a:defRPr>
            </a:lvl6pPr>
            <a:lvl7pPr marL="0" indent="0">
              <a:lnSpc>
                <a:spcPct val="100000"/>
              </a:lnSpc>
              <a:spcAft>
                <a:spcPts val="200"/>
              </a:spcAft>
              <a:buNone/>
              <a:defRPr sz="1400" b="0">
                <a:solidFill>
                  <a:schemeClr val="tx1"/>
                </a:solidFill>
              </a:defRPr>
            </a:lvl7pPr>
            <a:lvl8pPr marL="0" indent="0">
              <a:lnSpc>
                <a:spcPct val="100000"/>
              </a:lnSpc>
              <a:spcAft>
                <a:spcPts val="200"/>
              </a:spcAft>
              <a:buNone/>
              <a:defRPr sz="1400" b="0">
                <a:solidFill>
                  <a:schemeClr val="tx1"/>
                </a:solidFill>
              </a:defRPr>
            </a:lvl8pPr>
            <a:lvl9pPr marL="0" indent="0">
              <a:lnSpc>
                <a:spcPct val="100000"/>
              </a:lnSpc>
              <a:spcAft>
                <a:spcPts val="200"/>
              </a:spcAft>
              <a:buNone/>
              <a:defRPr sz="1400" b="0">
                <a:solidFill>
                  <a:schemeClr val="tx1"/>
                </a:solidFill>
              </a:defRPr>
            </a:lvl9pPr>
          </a:lstStyle>
          <a:p>
            <a:pPr>
              <a:spcAft>
                <a:spcPts val="200"/>
              </a:spcAft>
            </a:pPr>
            <a:r>
              <a:rPr lang="de-DE" dirty="0">
                <a:latin typeface="+mn-lt"/>
              </a:rPr>
              <a:t>Tel</a:t>
            </a:r>
            <a:br>
              <a:rPr lang="de-DE" dirty="0">
                <a:latin typeface="+mn-lt"/>
              </a:rPr>
            </a:br>
            <a:r>
              <a:rPr lang="de-DE" dirty="0">
                <a:latin typeface="+mn-lt"/>
              </a:rPr>
              <a:t>E-Mail</a:t>
            </a:r>
          </a:p>
        </p:txBody>
      </p:sp>
      <p:sp>
        <p:nvSpPr>
          <p:cNvPr id="3" name="Untertitel 2"/>
          <p:cNvSpPr>
            <a:spLocks noGrp="1"/>
          </p:cNvSpPr>
          <p:nvPr>
            <p:ph type="subTitle" idx="1" hasCustomPrompt="1"/>
          </p:nvPr>
        </p:nvSpPr>
        <p:spPr bwMode="gray">
          <a:xfrm>
            <a:off x="551384" y="3500462"/>
            <a:ext cx="3960000" cy="1584000"/>
          </a:xfrm>
        </p:spPr>
        <p:txBody>
          <a:bodyPr tIns="180000" anchor="t" anchorCtr="0"/>
          <a:lstStyle>
            <a:lvl1pPr marL="0" indent="0" algn="l">
              <a:lnSpc>
                <a:spcPct val="100000"/>
              </a:lnSpc>
              <a:spcBef>
                <a:spcPts val="0"/>
              </a:spcBef>
              <a:spcAft>
                <a:spcPts val="600"/>
              </a:spcAft>
              <a:buFont typeface="Arial" panose="020B0604020202020204" pitchFamily="34" charset="0"/>
              <a:buNone/>
              <a:defRPr sz="1600" b="1" i="0">
                <a:solidFill>
                  <a:schemeClr val="accent4"/>
                </a:solidFill>
                <a:latin typeface="+mn-lt"/>
              </a:defRPr>
            </a:lvl1pPr>
            <a:lvl2pPr marL="0" indent="0" algn="l">
              <a:lnSpc>
                <a:spcPct val="100000"/>
              </a:lnSpc>
              <a:spcBef>
                <a:spcPts val="0"/>
              </a:spcBef>
              <a:spcAft>
                <a:spcPts val="200"/>
              </a:spcAft>
              <a:buFont typeface="Arial" panose="020B0604020202020204" pitchFamily="34" charset="0"/>
              <a:buNone/>
              <a:defRPr sz="1400" b="0" i="0">
                <a:solidFill>
                  <a:schemeClr val="tx1"/>
                </a:solidFill>
                <a:latin typeface="+mn-lt"/>
              </a:defRPr>
            </a:lvl2pPr>
            <a:lvl3pPr marL="0" indent="0" algn="l">
              <a:lnSpc>
                <a:spcPct val="100000"/>
              </a:lnSpc>
              <a:spcBef>
                <a:spcPts val="0"/>
              </a:spcBef>
              <a:spcAft>
                <a:spcPts val="200"/>
              </a:spcAft>
              <a:buFont typeface="Arial" panose="020B0604020202020204" pitchFamily="34" charset="0"/>
              <a:buNone/>
              <a:defRPr sz="1400" b="0" i="0">
                <a:solidFill>
                  <a:schemeClr val="tx1"/>
                </a:solidFill>
                <a:latin typeface="+mn-lt"/>
              </a:defRPr>
            </a:lvl3pPr>
            <a:lvl4pPr marL="0" indent="0" algn="l">
              <a:lnSpc>
                <a:spcPct val="100000"/>
              </a:lnSpc>
              <a:spcBef>
                <a:spcPts val="0"/>
              </a:spcBef>
              <a:spcAft>
                <a:spcPts val="200"/>
              </a:spcAft>
              <a:buFont typeface="Arial" panose="020B0604020202020204" pitchFamily="34" charset="0"/>
              <a:buNone/>
              <a:defRPr sz="1400" b="0" i="0">
                <a:solidFill>
                  <a:schemeClr val="tx1"/>
                </a:solidFill>
                <a:latin typeface="+mn-lt"/>
              </a:defRPr>
            </a:lvl4pPr>
            <a:lvl5pPr marL="0" indent="0" algn="l">
              <a:lnSpc>
                <a:spcPct val="100000"/>
              </a:lnSpc>
              <a:spcBef>
                <a:spcPts val="0"/>
              </a:spcBef>
              <a:spcAft>
                <a:spcPts val="200"/>
              </a:spcAft>
              <a:buFont typeface="Arial" panose="020B0604020202020204" pitchFamily="34" charset="0"/>
              <a:buNone/>
              <a:defRPr sz="1400" b="0" i="0">
                <a:solidFill>
                  <a:schemeClr val="tx1"/>
                </a:solidFill>
                <a:latin typeface="+mn-lt"/>
              </a:defRPr>
            </a:lvl5pPr>
            <a:lvl6pPr marL="0" indent="0" algn="l">
              <a:lnSpc>
                <a:spcPct val="100000"/>
              </a:lnSpc>
              <a:spcBef>
                <a:spcPts val="0"/>
              </a:spcBef>
              <a:spcAft>
                <a:spcPts val="200"/>
              </a:spcAft>
              <a:buFont typeface="Arial" panose="020B0604020202020204" pitchFamily="34" charset="0"/>
              <a:buNone/>
              <a:defRPr sz="1400" b="0" i="0">
                <a:solidFill>
                  <a:schemeClr val="tx1"/>
                </a:solidFill>
                <a:latin typeface="+mn-lt"/>
              </a:defRPr>
            </a:lvl6pPr>
            <a:lvl7pPr marL="0" indent="0" algn="l">
              <a:lnSpc>
                <a:spcPct val="100000"/>
              </a:lnSpc>
              <a:spcBef>
                <a:spcPts val="0"/>
              </a:spcBef>
              <a:spcAft>
                <a:spcPts val="200"/>
              </a:spcAft>
              <a:buFont typeface="Arial" panose="020B0604020202020204" pitchFamily="34" charset="0"/>
              <a:buNone/>
              <a:defRPr sz="1400" b="0" i="0">
                <a:solidFill>
                  <a:schemeClr val="tx1"/>
                </a:solidFill>
                <a:latin typeface="+mn-lt"/>
              </a:defRPr>
            </a:lvl7pPr>
            <a:lvl8pPr marL="0" indent="0" algn="l">
              <a:lnSpc>
                <a:spcPct val="100000"/>
              </a:lnSpc>
              <a:spcBef>
                <a:spcPts val="0"/>
              </a:spcBef>
              <a:spcAft>
                <a:spcPts val="200"/>
              </a:spcAft>
              <a:buFont typeface="Arial" panose="020B0604020202020204" pitchFamily="34" charset="0"/>
              <a:buNone/>
              <a:defRPr sz="1400" b="0" i="0">
                <a:solidFill>
                  <a:schemeClr val="tx1"/>
                </a:solidFill>
                <a:latin typeface="+mn-lt"/>
              </a:defRPr>
            </a:lvl8pPr>
            <a:lvl9pPr marL="0" indent="0" algn="l">
              <a:lnSpc>
                <a:spcPct val="100000"/>
              </a:lnSpc>
              <a:spcBef>
                <a:spcPts val="0"/>
              </a:spcBef>
              <a:spcAft>
                <a:spcPts val="200"/>
              </a:spcAft>
              <a:buFont typeface="Arial" panose="020B0604020202020204" pitchFamily="34" charset="0"/>
              <a:buNone/>
              <a:defRPr sz="1400" b="0" i="0">
                <a:solidFill>
                  <a:schemeClr val="tx1"/>
                </a:solidFill>
                <a:latin typeface="+mn-lt"/>
              </a:defRPr>
            </a:lvl9pPr>
          </a:lstStyle>
          <a:p>
            <a:r>
              <a:rPr lang="de-DE" dirty="0"/>
              <a:t>Vorname Nachname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 name="Titel 1"/>
          <p:cNvSpPr>
            <a:spLocks noGrp="1"/>
          </p:cNvSpPr>
          <p:nvPr>
            <p:ph type="ctrTitle" hasCustomPrompt="1"/>
          </p:nvPr>
        </p:nvSpPr>
        <p:spPr bwMode="gray">
          <a:xfrm>
            <a:off x="551384" y="1845916"/>
            <a:ext cx="8424936" cy="1295052"/>
          </a:xfrm>
        </p:spPr>
        <p:txBody>
          <a:bodyPr vert="horz" lIns="0" tIns="144000" rIns="0" bIns="0" anchor="b" anchorCtr="0"/>
          <a:lstStyle>
            <a:lvl1pPr algn="l">
              <a:lnSpc>
                <a:spcPct val="100000"/>
              </a:lnSpc>
              <a:spcBef>
                <a:spcPts val="0"/>
              </a:spcBef>
              <a:defRPr sz="3600" b="1" i="0">
                <a:solidFill>
                  <a:schemeClr val="accent4"/>
                </a:solidFill>
                <a:latin typeface="+mj-lt"/>
              </a:defRPr>
            </a:lvl1pPr>
          </a:lstStyle>
          <a:p>
            <a:r>
              <a:rPr lang="de-DE" dirty="0"/>
              <a:t>Vielen Dank</a:t>
            </a:r>
          </a:p>
        </p:txBody>
      </p:sp>
    </p:spTree>
    <p:extLst>
      <p:ext uri="{BB962C8B-B14F-4D97-AF65-F5344CB8AC3E}">
        <p14:creationId xmlns:p14="http://schemas.microsoft.com/office/powerpoint/2010/main" val="116815452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bschluss">
    <p:spTree>
      <p:nvGrpSpPr>
        <p:cNvPr id="1" name=""/>
        <p:cNvGrpSpPr/>
        <p:nvPr/>
      </p:nvGrpSpPr>
      <p:grpSpPr>
        <a:xfrm>
          <a:off x="0" y="0"/>
          <a:ext cx="0" cy="0"/>
          <a:chOff x="0" y="0"/>
          <a:chExt cx="0" cy="0"/>
        </a:xfrm>
      </p:grpSpPr>
      <p:pic>
        <p:nvPicPr>
          <p:cNvPr id="25" name="Logo">
            <a:extLst>
              <a:ext uri="{FF2B5EF4-FFF2-40B4-BE49-F238E27FC236}">
                <a16:creationId xmlns:a16="http://schemas.microsoft.com/office/drawing/2014/main" id="{970C43BD-1989-4D86-A618-46D47E556B5D}"/>
              </a:ext>
            </a:extLst>
          </p:cNvPr>
          <p:cNvPicPr>
            <a:picLocks noChangeAspect="1"/>
          </p:cNvPicPr>
          <p:nvPr userDrawn="1"/>
        </p:nvPicPr>
        <p:blipFill>
          <a:blip r:embed="rId2"/>
          <a:stretch>
            <a:fillRect/>
          </a:stretch>
        </p:blipFill>
        <p:spPr bwMode="gray">
          <a:xfrm>
            <a:off x="5016000" y="2349000"/>
            <a:ext cx="2160000" cy="2160000"/>
          </a:xfrm>
          <a:prstGeom prst="rect">
            <a:avLst/>
          </a:prstGeom>
          <a:ln>
            <a:noFill/>
          </a:ln>
        </p:spPr>
      </p:pic>
    </p:spTree>
    <p:extLst>
      <p:ext uri="{BB962C8B-B14F-4D97-AF65-F5344CB8AC3E}">
        <p14:creationId xmlns:p14="http://schemas.microsoft.com/office/powerpoint/2010/main" val="416487560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einspaltig">
    <p:spTree>
      <p:nvGrpSpPr>
        <p:cNvPr id="1" name=""/>
        <p:cNvGrpSpPr/>
        <p:nvPr/>
      </p:nvGrpSpPr>
      <p:grpSpPr>
        <a:xfrm>
          <a:off x="0" y="0"/>
          <a:ext cx="0" cy="0"/>
          <a:chOff x="0" y="0"/>
          <a:chExt cx="0" cy="0"/>
        </a:xfrm>
      </p:grpSpPr>
      <p:sp>
        <p:nvSpPr>
          <p:cNvPr id="14" name="Textplatzhalter 9">
            <a:extLst>
              <a:ext uri="{FF2B5EF4-FFF2-40B4-BE49-F238E27FC236}">
                <a16:creationId xmlns:a16="http://schemas.microsoft.com/office/drawing/2014/main" id="{ED9C4342-429C-4718-91C2-3FD1BD4A9A04}"/>
              </a:ext>
            </a:extLst>
          </p:cNvPr>
          <p:cNvSpPr>
            <a:spLocks noGrp="1"/>
          </p:cNvSpPr>
          <p:nvPr>
            <p:ph type="body" sz="quarter" idx="14" hasCustomPrompt="1"/>
          </p:nvPr>
        </p:nvSpPr>
        <p:spPr bwMode="gray">
          <a:xfrm>
            <a:off x="408632" y="259200"/>
            <a:ext cx="11376000" cy="288000"/>
          </a:xfrm>
          <a:ln>
            <a:solidFill>
              <a:schemeClr val="bg1">
                <a:alpha val="0"/>
              </a:schemeClr>
            </a:solidFill>
          </a:ln>
        </p:spPr>
        <p:txBody>
          <a:bodyPr tIns="0" bIns="0" anchor="b" anchorCtr="0"/>
          <a:lstStyle>
            <a:lvl1pPr marL="0" indent="0">
              <a:lnSpc>
                <a:spcPct val="100000"/>
              </a:lnSpc>
              <a:spcBef>
                <a:spcPts val="0"/>
              </a:spcBef>
              <a:spcAft>
                <a:spcPts val="0"/>
              </a:spcAft>
              <a:buFont typeface="Arial" panose="020B0604020202020204" pitchFamily="34" charset="0"/>
              <a:buNone/>
              <a:defRPr sz="1800" b="0" i="0">
                <a:solidFill>
                  <a:schemeClr val="bg1"/>
                </a:solidFill>
                <a:latin typeface="+mn-lt"/>
              </a:defRPr>
            </a:lvl1pPr>
            <a:lvl2pPr marL="0" indent="0">
              <a:lnSpc>
                <a:spcPct val="100000"/>
              </a:lnSpc>
              <a:spcBef>
                <a:spcPts val="0"/>
              </a:spcBef>
              <a:spcAft>
                <a:spcPts val="0"/>
              </a:spcAft>
              <a:buFont typeface="Arial" panose="020B0604020202020204" pitchFamily="34" charset="0"/>
              <a:buNone/>
              <a:defRPr sz="1800" b="0" i="0">
                <a:solidFill>
                  <a:schemeClr val="bg1"/>
                </a:solidFill>
                <a:latin typeface="+mn-lt"/>
              </a:defRPr>
            </a:lvl2pPr>
            <a:lvl3pPr marL="0" indent="0">
              <a:lnSpc>
                <a:spcPct val="100000"/>
              </a:lnSpc>
              <a:spcBef>
                <a:spcPts val="0"/>
              </a:spcBef>
              <a:spcAft>
                <a:spcPts val="0"/>
              </a:spcAft>
              <a:buNone/>
              <a:defRPr sz="1800" b="0" i="0">
                <a:solidFill>
                  <a:schemeClr val="bg1"/>
                </a:solidFill>
                <a:latin typeface="+mn-lt"/>
              </a:defRPr>
            </a:lvl3pPr>
            <a:lvl4pPr marL="0" indent="0">
              <a:lnSpc>
                <a:spcPct val="100000"/>
              </a:lnSpc>
              <a:spcBef>
                <a:spcPts val="0"/>
              </a:spcBef>
              <a:spcAft>
                <a:spcPts val="0"/>
              </a:spcAft>
              <a:buNone/>
              <a:defRPr sz="1800" b="0" i="0">
                <a:solidFill>
                  <a:schemeClr val="bg1"/>
                </a:solidFill>
                <a:latin typeface="+mn-lt"/>
              </a:defRPr>
            </a:lvl4pPr>
            <a:lvl5pPr marL="0" indent="0">
              <a:lnSpc>
                <a:spcPct val="100000"/>
              </a:lnSpc>
              <a:spcBef>
                <a:spcPts val="0"/>
              </a:spcBef>
              <a:spcAft>
                <a:spcPts val="0"/>
              </a:spcAft>
              <a:buNone/>
              <a:defRPr sz="1800" b="0" i="0">
                <a:solidFill>
                  <a:schemeClr val="bg1"/>
                </a:solidFill>
                <a:latin typeface="+mn-lt"/>
              </a:defRPr>
            </a:lvl5pPr>
            <a:lvl6pPr marL="0" indent="0">
              <a:lnSpc>
                <a:spcPct val="100000"/>
              </a:lnSpc>
              <a:spcBef>
                <a:spcPts val="0"/>
              </a:spcBef>
              <a:spcAft>
                <a:spcPts val="0"/>
              </a:spcAft>
              <a:buNone/>
              <a:defRPr sz="1800" b="0" i="0">
                <a:solidFill>
                  <a:schemeClr val="bg1"/>
                </a:solidFill>
                <a:latin typeface="+mn-lt"/>
              </a:defRPr>
            </a:lvl6pPr>
            <a:lvl7pPr marL="0" indent="0">
              <a:lnSpc>
                <a:spcPct val="100000"/>
              </a:lnSpc>
              <a:spcBef>
                <a:spcPts val="0"/>
              </a:spcBef>
              <a:spcAft>
                <a:spcPts val="0"/>
              </a:spcAft>
              <a:buNone/>
              <a:defRPr sz="1800" b="0" i="0">
                <a:solidFill>
                  <a:schemeClr val="bg1"/>
                </a:solidFill>
                <a:latin typeface="+mn-lt"/>
              </a:defRPr>
            </a:lvl7pPr>
            <a:lvl8pPr marL="0" indent="0">
              <a:lnSpc>
                <a:spcPct val="100000"/>
              </a:lnSpc>
              <a:spcBef>
                <a:spcPts val="0"/>
              </a:spcBef>
              <a:spcAft>
                <a:spcPts val="0"/>
              </a:spcAft>
              <a:buNone/>
              <a:defRPr sz="1800" b="0" i="0">
                <a:solidFill>
                  <a:schemeClr val="bg1"/>
                </a:solidFill>
                <a:latin typeface="+mn-lt"/>
              </a:defRPr>
            </a:lvl8pPr>
            <a:lvl9pPr marL="0" indent="0">
              <a:lnSpc>
                <a:spcPct val="100000"/>
              </a:lnSpc>
              <a:spcBef>
                <a:spcPts val="0"/>
              </a:spcBef>
              <a:spcAft>
                <a:spcPts val="0"/>
              </a:spcAft>
              <a:buNone/>
              <a:defRPr sz="1800" b="0" i="0">
                <a:solidFill>
                  <a:schemeClr val="bg1"/>
                </a:solidFill>
                <a:latin typeface="+mn-lt"/>
              </a:defRPr>
            </a:lvl9pPr>
          </a:lstStyle>
          <a:p>
            <a:pPr lvl="0"/>
            <a:r>
              <a:rPr lang="de-DE" dirty="0"/>
              <a:t> </a:t>
            </a:r>
          </a:p>
        </p:txBody>
      </p:sp>
      <p:sp>
        <p:nvSpPr>
          <p:cNvPr id="3" name="Datumsplatzhalter 2">
            <a:extLst>
              <a:ext uri="{FF2B5EF4-FFF2-40B4-BE49-F238E27FC236}">
                <a16:creationId xmlns:a16="http://schemas.microsoft.com/office/drawing/2014/main" id="{BF0A7711-C15D-4B21-A884-6F467D233CED}"/>
              </a:ext>
            </a:extLst>
          </p:cNvPr>
          <p:cNvSpPr>
            <a:spLocks noGrp="1"/>
          </p:cNvSpPr>
          <p:nvPr>
            <p:ph type="dt" sz="half" idx="15"/>
          </p:nvPr>
        </p:nvSpPr>
        <p:spPr bwMode="gray"/>
        <p:txBody>
          <a:bodyPr/>
          <a:lstStyle/>
          <a:p>
            <a:fld id="{3CB65CD6-E399-46E5-936F-3DA0882E558F}" type="datetime1">
              <a:rPr lang="de-DE" smtClean="0"/>
              <a:t>18.08.2023</a:t>
            </a:fld>
            <a:endParaRPr lang="de-DE" dirty="0"/>
          </a:p>
        </p:txBody>
      </p:sp>
      <p:sp>
        <p:nvSpPr>
          <p:cNvPr id="5" name="Fußzeilenplatzhalter 4">
            <a:extLst>
              <a:ext uri="{FF2B5EF4-FFF2-40B4-BE49-F238E27FC236}">
                <a16:creationId xmlns:a16="http://schemas.microsoft.com/office/drawing/2014/main" id="{30A9D990-C38D-45D7-BAD0-B0FF0A74F486}"/>
              </a:ext>
            </a:extLst>
          </p:cNvPr>
          <p:cNvSpPr>
            <a:spLocks noGrp="1"/>
          </p:cNvSpPr>
          <p:nvPr>
            <p:ph type="ftr" sz="quarter" idx="16"/>
          </p:nvPr>
        </p:nvSpPr>
        <p:spPr bwMode="gray"/>
        <p:txBody>
          <a:bodyPr/>
          <a:lstStyle/>
          <a:p>
            <a:endParaRPr lang="de-DE" dirty="0"/>
          </a:p>
        </p:txBody>
      </p:sp>
      <p:sp>
        <p:nvSpPr>
          <p:cNvPr id="7" name="Foliennummernplatzhalter 6">
            <a:extLst>
              <a:ext uri="{FF2B5EF4-FFF2-40B4-BE49-F238E27FC236}">
                <a16:creationId xmlns:a16="http://schemas.microsoft.com/office/drawing/2014/main" id="{E8D38364-EB86-4BE0-A481-B7A032BB7DA4}"/>
              </a:ext>
            </a:extLst>
          </p:cNvPr>
          <p:cNvSpPr>
            <a:spLocks noGrp="1"/>
          </p:cNvSpPr>
          <p:nvPr>
            <p:ph type="sldNum" sz="quarter" idx="17"/>
          </p:nvPr>
        </p:nvSpPr>
        <p:spPr bwMode="gray"/>
        <p:txBody>
          <a:bodyPr/>
          <a:lstStyle/>
          <a:p>
            <a:fld id="{443B15C8-972D-49F6-9B7C-5A2154A8C95F}" type="slidenum">
              <a:rPr lang="de-DE" smtClean="0"/>
              <a:pPr/>
              <a:t>‹Nr.›</a:t>
            </a:fld>
            <a:endParaRPr lang="de-DE" dirty="0"/>
          </a:p>
        </p:txBody>
      </p:sp>
      <p:sp>
        <p:nvSpPr>
          <p:cNvPr id="27" name="Rahmen">
            <a:extLst>
              <a:ext uri="{FF2B5EF4-FFF2-40B4-BE49-F238E27FC236}">
                <a16:creationId xmlns:a16="http://schemas.microsoft.com/office/drawing/2014/main" id="{038EA5D1-D4F1-4FD1-88B1-D09E2E92197D}"/>
              </a:ext>
            </a:extLst>
          </p:cNvPr>
          <p:cNvSpPr>
            <a:spLocks noGrp="1"/>
          </p:cNvSpPr>
          <p:nvPr>
            <p:ph type="body" sz="quarter" idx="49" hasCustomPrompt="1"/>
          </p:nvPr>
        </p:nvSpPr>
        <p:spPr bwMode="gray">
          <a:xfrm>
            <a:off x="2927350" y="1557338"/>
            <a:ext cx="9264650" cy="3959225"/>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10000 w 10098"/>
              <a:gd name="connsiteY0" fmla="*/ 10000 h 10231"/>
              <a:gd name="connsiteX1" fmla="*/ 0 w 10098"/>
              <a:gd name="connsiteY1" fmla="*/ 10000 h 10231"/>
              <a:gd name="connsiteX2" fmla="*/ 0 w 10098"/>
              <a:gd name="connsiteY2" fmla="*/ 0 h 10231"/>
              <a:gd name="connsiteX3" fmla="*/ 10000 w 10098"/>
              <a:gd name="connsiteY3" fmla="*/ 0 h 10231"/>
              <a:gd name="connsiteX4" fmla="*/ 10098 w 10098"/>
              <a:gd name="connsiteY4" fmla="*/ 10231 h 10231"/>
              <a:gd name="connsiteX0" fmla="*/ 10000 w 10000"/>
              <a:gd name="connsiteY0" fmla="*/ 10000 h 10000"/>
              <a:gd name="connsiteX1" fmla="*/ 0 w 10000"/>
              <a:gd name="connsiteY1" fmla="*/ 10000 h 10000"/>
              <a:gd name="connsiteX2" fmla="*/ 0 w 10000"/>
              <a:gd name="connsiteY2" fmla="*/ 0 h 10000"/>
              <a:gd name="connsiteX3" fmla="*/ 10000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10000" y="10000"/>
                </a:moveTo>
                <a:lnTo>
                  <a:pt x="0" y="10000"/>
                </a:lnTo>
                <a:lnTo>
                  <a:pt x="0" y="0"/>
                </a:lnTo>
                <a:lnTo>
                  <a:pt x="10000" y="0"/>
                </a:lnTo>
              </a:path>
            </a:pathLst>
          </a:custGeom>
          <a:ln w="38100">
            <a:solidFill>
              <a:schemeClr val="accent4"/>
            </a:solidFill>
            <a:miter lim="800000"/>
          </a:ln>
        </p:spPr>
        <p:txBody>
          <a:bodyPr/>
          <a:lstStyle>
            <a:lvl1pPr marL="0" indent="0">
              <a:lnSpc>
                <a:spcPct val="100000"/>
              </a:lnSpc>
              <a:spcBef>
                <a:spcPts val="0"/>
              </a:spcBef>
              <a:spcAft>
                <a:spcPts val="0"/>
              </a:spcAft>
              <a:buFont typeface="Arial" panose="020B0604020202020204" pitchFamily="34" charset="0"/>
              <a:buNone/>
              <a:defRPr sz="800"/>
            </a:lvl1pPr>
            <a:lvl2pPr marL="0" indent="0">
              <a:lnSpc>
                <a:spcPct val="100000"/>
              </a:lnSpc>
              <a:spcBef>
                <a:spcPts val="0"/>
              </a:spcBef>
              <a:spcAft>
                <a:spcPts val="0"/>
              </a:spcAft>
              <a:buFont typeface="Arial" panose="020B0604020202020204" pitchFamily="34" charset="0"/>
              <a:buNone/>
              <a:defRPr sz="800"/>
            </a:lvl2pPr>
            <a:lvl3pPr marL="0" indent="0">
              <a:lnSpc>
                <a:spcPct val="100000"/>
              </a:lnSpc>
              <a:spcBef>
                <a:spcPts val="0"/>
              </a:spcBef>
              <a:spcAft>
                <a:spcPts val="0"/>
              </a:spcAft>
              <a:buNone/>
              <a:defRPr sz="800"/>
            </a:lvl3pPr>
            <a:lvl4pPr marL="0" indent="0">
              <a:lnSpc>
                <a:spcPct val="100000"/>
              </a:lnSpc>
              <a:spcBef>
                <a:spcPts val="0"/>
              </a:spcBef>
              <a:spcAft>
                <a:spcPts val="0"/>
              </a:spcAft>
              <a:buNone/>
              <a:defRPr sz="800"/>
            </a:lvl4pPr>
            <a:lvl5pPr marL="0" indent="0">
              <a:lnSpc>
                <a:spcPct val="100000"/>
              </a:lnSpc>
              <a:spcBef>
                <a:spcPts val="0"/>
              </a:spcBef>
              <a:spcAft>
                <a:spcPts val="0"/>
              </a:spcAft>
              <a:buNone/>
              <a:defRPr sz="800"/>
            </a:lvl5pPr>
            <a:lvl6pPr marL="0" indent="0">
              <a:lnSpc>
                <a:spcPct val="100000"/>
              </a:lnSpc>
              <a:spcBef>
                <a:spcPts val="0"/>
              </a:spcBef>
              <a:spcAft>
                <a:spcPts val="0"/>
              </a:spcAft>
              <a:buNone/>
              <a:defRPr sz="800"/>
            </a:lvl6pPr>
            <a:lvl7pPr marL="0" indent="0">
              <a:lnSpc>
                <a:spcPct val="100000"/>
              </a:lnSpc>
              <a:spcBef>
                <a:spcPts val="0"/>
              </a:spcBef>
              <a:spcAft>
                <a:spcPts val="0"/>
              </a:spcAft>
              <a:buNone/>
              <a:defRPr sz="800"/>
            </a:lvl7pPr>
            <a:lvl8pPr marL="0" indent="0">
              <a:lnSpc>
                <a:spcPct val="100000"/>
              </a:lnSpc>
              <a:spcBef>
                <a:spcPts val="0"/>
              </a:spcBef>
              <a:spcAft>
                <a:spcPts val="0"/>
              </a:spcAft>
              <a:buNone/>
              <a:defRPr sz="800"/>
            </a:lvl8pPr>
            <a:lvl9pPr marL="0" indent="0">
              <a:lnSpc>
                <a:spcPct val="100000"/>
              </a:lnSpc>
              <a:spcBef>
                <a:spcPts val="0"/>
              </a:spcBef>
              <a:spcAft>
                <a:spcPts val="0"/>
              </a:spcAft>
              <a:buNone/>
              <a:defRPr sz="800"/>
            </a:lvl9pPr>
          </a:lstStyle>
          <a:p>
            <a:pPr lvl="0"/>
            <a:r>
              <a:rPr lang="de-DE" dirty="0"/>
              <a:t> </a:t>
            </a:r>
          </a:p>
        </p:txBody>
      </p:sp>
      <p:sp>
        <p:nvSpPr>
          <p:cNvPr id="10" name="Quelle"/>
          <p:cNvSpPr>
            <a:spLocks noGrp="1"/>
          </p:cNvSpPr>
          <p:nvPr>
            <p:ph type="body" sz="quarter" idx="13" hasCustomPrompt="1"/>
          </p:nvPr>
        </p:nvSpPr>
        <p:spPr bwMode="gray">
          <a:xfrm>
            <a:off x="407368" y="6165328"/>
            <a:ext cx="11376000" cy="216000"/>
          </a:xfrm>
          <a:ln>
            <a:solidFill>
              <a:schemeClr val="bg1">
                <a:alpha val="0"/>
              </a:schemeClr>
            </a:solidFill>
          </a:ln>
        </p:spPr>
        <p:txBody>
          <a:bodyPr anchor="b"/>
          <a:lstStyle>
            <a:lvl1pPr marL="0" indent="0">
              <a:lnSpc>
                <a:spcPct val="100000"/>
              </a:lnSpc>
              <a:spcBef>
                <a:spcPts val="0"/>
              </a:spcBef>
              <a:spcAft>
                <a:spcPts val="0"/>
              </a:spcAft>
              <a:buFont typeface="Arial" panose="020B0604020202020204" pitchFamily="34" charset="0"/>
              <a:buNone/>
              <a:defRPr sz="900" b="0">
                <a:solidFill>
                  <a:schemeClr val="bg1"/>
                </a:solidFill>
                <a:latin typeface="+mn-lt"/>
              </a:defRPr>
            </a:lvl1pPr>
            <a:lvl2pPr marL="0" indent="0">
              <a:lnSpc>
                <a:spcPct val="100000"/>
              </a:lnSpc>
              <a:spcBef>
                <a:spcPts val="0"/>
              </a:spcBef>
              <a:spcAft>
                <a:spcPts val="0"/>
              </a:spcAft>
              <a:buFont typeface="Arial" panose="020B0604020202020204" pitchFamily="34" charset="0"/>
              <a:buNone/>
              <a:defRPr sz="900" b="0">
                <a:solidFill>
                  <a:schemeClr val="bg1"/>
                </a:solidFill>
                <a:latin typeface="+mn-lt"/>
              </a:defRPr>
            </a:lvl2pPr>
            <a:lvl3pPr marL="0" indent="0">
              <a:lnSpc>
                <a:spcPct val="100000"/>
              </a:lnSpc>
              <a:spcBef>
                <a:spcPts val="0"/>
              </a:spcBef>
              <a:spcAft>
                <a:spcPts val="0"/>
              </a:spcAft>
              <a:buNone/>
              <a:defRPr sz="900" b="0">
                <a:solidFill>
                  <a:schemeClr val="bg1"/>
                </a:solidFill>
                <a:latin typeface="+mn-lt"/>
              </a:defRPr>
            </a:lvl3pPr>
            <a:lvl4pPr marL="0" indent="0">
              <a:lnSpc>
                <a:spcPct val="100000"/>
              </a:lnSpc>
              <a:spcBef>
                <a:spcPts val="0"/>
              </a:spcBef>
              <a:spcAft>
                <a:spcPts val="0"/>
              </a:spcAft>
              <a:buNone/>
              <a:defRPr sz="900" b="0">
                <a:solidFill>
                  <a:schemeClr val="bg1"/>
                </a:solidFill>
                <a:latin typeface="+mn-lt"/>
              </a:defRPr>
            </a:lvl4pPr>
            <a:lvl5pPr marL="0" indent="0">
              <a:lnSpc>
                <a:spcPct val="100000"/>
              </a:lnSpc>
              <a:spcBef>
                <a:spcPts val="0"/>
              </a:spcBef>
              <a:spcAft>
                <a:spcPts val="0"/>
              </a:spcAft>
              <a:buNone/>
              <a:defRPr sz="900" b="0">
                <a:solidFill>
                  <a:schemeClr val="bg1"/>
                </a:solidFill>
                <a:latin typeface="+mn-lt"/>
              </a:defRPr>
            </a:lvl5pPr>
            <a:lvl6pPr marL="0" indent="0">
              <a:lnSpc>
                <a:spcPct val="100000"/>
              </a:lnSpc>
              <a:spcBef>
                <a:spcPts val="0"/>
              </a:spcBef>
              <a:spcAft>
                <a:spcPts val="0"/>
              </a:spcAft>
              <a:buNone/>
              <a:defRPr sz="900" b="0">
                <a:solidFill>
                  <a:schemeClr val="bg1"/>
                </a:solidFill>
                <a:latin typeface="+mn-lt"/>
              </a:defRPr>
            </a:lvl6pPr>
            <a:lvl7pPr marL="0" indent="0">
              <a:lnSpc>
                <a:spcPct val="100000"/>
              </a:lnSpc>
              <a:spcBef>
                <a:spcPts val="0"/>
              </a:spcBef>
              <a:spcAft>
                <a:spcPts val="0"/>
              </a:spcAft>
              <a:buNone/>
              <a:defRPr sz="900" b="0">
                <a:solidFill>
                  <a:schemeClr val="bg1"/>
                </a:solidFill>
                <a:latin typeface="+mn-lt"/>
              </a:defRPr>
            </a:lvl7pPr>
            <a:lvl8pPr marL="0" indent="0">
              <a:lnSpc>
                <a:spcPct val="100000"/>
              </a:lnSpc>
              <a:spcBef>
                <a:spcPts val="0"/>
              </a:spcBef>
              <a:spcAft>
                <a:spcPts val="0"/>
              </a:spcAft>
              <a:buNone/>
              <a:defRPr sz="900" b="0">
                <a:solidFill>
                  <a:schemeClr val="bg1"/>
                </a:solidFill>
                <a:latin typeface="+mn-lt"/>
              </a:defRPr>
            </a:lvl8pPr>
            <a:lvl9pPr marL="0" indent="0">
              <a:lnSpc>
                <a:spcPct val="100000"/>
              </a:lnSpc>
              <a:spcBef>
                <a:spcPts val="0"/>
              </a:spcBef>
              <a:spcAft>
                <a:spcPts val="0"/>
              </a:spcAft>
              <a:buNone/>
              <a:defRPr sz="900" b="0">
                <a:solidFill>
                  <a:schemeClr val="bg1"/>
                </a:solidFill>
                <a:latin typeface="+mn-lt"/>
              </a:defRPr>
            </a:lvl9pPr>
          </a:lstStyle>
          <a:p>
            <a:pPr lvl="0"/>
            <a:r>
              <a:rPr lang="de-DE" dirty="0"/>
              <a:t> </a:t>
            </a:r>
          </a:p>
        </p:txBody>
      </p:sp>
      <p:sp>
        <p:nvSpPr>
          <p:cNvPr id="56" name="Textplatzhalter 6-3">
            <a:extLst>
              <a:ext uri="{FF2B5EF4-FFF2-40B4-BE49-F238E27FC236}">
                <a16:creationId xmlns:a16="http://schemas.microsoft.com/office/drawing/2014/main" id="{DEC401EB-0C0B-4E1E-866C-60AA7DC30867}"/>
              </a:ext>
            </a:extLst>
          </p:cNvPr>
          <p:cNvSpPr>
            <a:spLocks noGrp="1"/>
          </p:cNvSpPr>
          <p:nvPr>
            <p:ph type="body" sz="quarter" idx="37" hasCustomPrompt="1"/>
          </p:nvPr>
        </p:nvSpPr>
        <p:spPr bwMode="gray">
          <a:xfrm>
            <a:off x="9625882" y="4725392"/>
            <a:ext cx="216024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00:00 – 00:00 Uhr</a:t>
            </a:r>
          </a:p>
        </p:txBody>
      </p:sp>
      <p:sp>
        <p:nvSpPr>
          <p:cNvPr id="55" name="Textplatzhalter 6-2">
            <a:extLst>
              <a:ext uri="{FF2B5EF4-FFF2-40B4-BE49-F238E27FC236}">
                <a16:creationId xmlns:a16="http://schemas.microsoft.com/office/drawing/2014/main" id="{C68B160F-CDE6-4413-8942-765B35916418}"/>
              </a:ext>
            </a:extLst>
          </p:cNvPr>
          <p:cNvSpPr>
            <a:spLocks noGrp="1"/>
          </p:cNvSpPr>
          <p:nvPr>
            <p:ph type="body" sz="quarter" idx="36" hasCustomPrompt="1"/>
          </p:nvPr>
        </p:nvSpPr>
        <p:spPr bwMode="gray">
          <a:xfrm>
            <a:off x="3794028" y="4724995"/>
            <a:ext cx="575945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 in maximal zwei Zeilen</a:t>
            </a:r>
          </a:p>
        </p:txBody>
      </p:sp>
      <p:sp>
        <p:nvSpPr>
          <p:cNvPr id="54" name="Textplatzhalter 6-1">
            <a:extLst>
              <a:ext uri="{FF2B5EF4-FFF2-40B4-BE49-F238E27FC236}">
                <a16:creationId xmlns:a16="http://schemas.microsoft.com/office/drawing/2014/main" id="{9BD496C0-4B09-44F4-99EB-13DB7E7BB16B}"/>
              </a:ext>
            </a:extLst>
          </p:cNvPr>
          <p:cNvSpPr>
            <a:spLocks noGrp="1"/>
          </p:cNvSpPr>
          <p:nvPr>
            <p:ph type="body" sz="quarter" idx="35" hasCustomPrompt="1"/>
          </p:nvPr>
        </p:nvSpPr>
        <p:spPr bwMode="gray">
          <a:xfrm>
            <a:off x="2928840" y="4724995"/>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53" name="Textplatzhalter 5-3">
            <a:extLst>
              <a:ext uri="{FF2B5EF4-FFF2-40B4-BE49-F238E27FC236}">
                <a16:creationId xmlns:a16="http://schemas.microsoft.com/office/drawing/2014/main" id="{CEBF7DA4-0063-4815-BE04-F04CC38EF0B8}"/>
              </a:ext>
            </a:extLst>
          </p:cNvPr>
          <p:cNvSpPr>
            <a:spLocks noGrp="1"/>
          </p:cNvSpPr>
          <p:nvPr>
            <p:ph type="body" sz="quarter" idx="34" hasCustomPrompt="1"/>
          </p:nvPr>
        </p:nvSpPr>
        <p:spPr bwMode="gray">
          <a:xfrm>
            <a:off x="9625584" y="4149328"/>
            <a:ext cx="216024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00:00 – 00:00 Uhr</a:t>
            </a:r>
          </a:p>
        </p:txBody>
      </p:sp>
      <p:sp>
        <p:nvSpPr>
          <p:cNvPr id="52" name="Textplatzhalter 5-2">
            <a:extLst>
              <a:ext uri="{FF2B5EF4-FFF2-40B4-BE49-F238E27FC236}">
                <a16:creationId xmlns:a16="http://schemas.microsoft.com/office/drawing/2014/main" id="{6554C4DF-6CA1-4C48-AFE8-D87400E3C634}"/>
              </a:ext>
            </a:extLst>
          </p:cNvPr>
          <p:cNvSpPr>
            <a:spLocks noGrp="1"/>
          </p:cNvSpPr>
          <p:nvPr>
            <p:ph type="body" sz="quarter" idx="33" hasCustomPrompt="1"/>
          </p:nvPr>
        </p:nvSpPr>
        <p:spPr bwMode="gray">
          <a:xfrm>
            <a:off x="3793730" y="4148931"/>
            <a:ext cx="575945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 in maximal zwei Zeilen</a:t>
            </a:r>
          </a:p>
        </p:txBody>
      </p:sp>
      <p:sp>
        <p:nvSpPr>
          <p:cNvPr id="51" name="Textplatzhalter 5-1">
            <a:extLst>
              <a:ext uri="{FF2B5EF4-FFF2-40B4-BE49-F238E27FC236}">
                <a16:creationId xmlns:a16="http://schemas.microsoft.com/office/drawing/2014/main" id="{7501AFC8-10A7-42C6-B22B-7344108BF46E}"/>
              </a:ext>
            </a:extLst>
          </p:cNvPr>
          <p:cNvSpPr>
            <a:spLocks noGrp="1"/>
          </p:cNvSpPr>
          <p:nvPr>
            <p:ph type="body" sz="quarter" idx="32" hasCustomPrompt="1"/>
          </p:nvPr>
        </p:nvSpPr>
        <p:spPr bwMode="gray">
          <a:xfrm>
            <a:off x="2928542" y="4148931"/>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50" name="Textplatzhalter 4-3">
            <a:extLst>
              <a:ext uri="{FF2B5EF4-FFF2-40B4-BE49-F238E27FC236}">
                <a16:creationId xmlns:a16="http://schemas.microsoft.com/office/drawing/2014/main" id="{73613F52-3021-4855-9D18-B7C7D96385FB}"/>
              </a:ext>
            </a:extLst>
          </p:cNvPr>
          <p:cNvSpPr>
            <a:spLocks noGrp="1"/>
          </p:cNvSpPr>
          <p:nvPr>
            <p:ph type="body" sz="quarter" idx="31" hasCustomPrompt="1"/>
          </p:nvPr>
        </p:nvSpPr>
        <p:spPr bwMode="gray">
          <a:xfrm>
            <a:off x="9625286" y="3573264"/>
            <a:ext cx="216024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00:00 – 00:00 Uhr</a:t>
            </a:r>
          </a:p>
        </p:txBody>
      </p:sp>
      <p:sp>
        <p:nvSpPr>
          <p:cNvPr id="49" name="Textplatzhalter 4-2">
            <a:extLst>
              <a:ext uri="{FF2B5EF4-FFF2-40B4-BE49-F238E27FC236}">
                <a16:creationId xmlns:a16="http://schemas.microsoft.com/office/drawing/2014/main" id="{7F77C85E-DEFC-4DCF-86C0-10A7692C8F15}"/>
              </a:ext>
            </a:extLst>
          </p:cNvPr>
          <p:cNvSpPr>
            <a:spLocks noGrp="1"/>
          </p:cNvSpPr>
          <p:nvPr>
            <p:ph type="body" sz="quarter" idx="30" hasCustomPrompt="1"/>
          </p:nvPr>
        </p:nvSpPr>
        <p:spPr bwMode="gray">
          <a:xfrm>
            <a:off x="3793432" y="3572867"/>
            <a:ext cx="575945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 in maximal zwei Zeilen</a:t>
            </a:r>
          </a:p>
        </p:txBody>
      </p:sp>
      <p:sp>
        <p:nvSpPr>
          <p:cNvPr id="48" name="Textplatzhalter 4-1">
            <a:extLst>
              <a:ext uri="{FF2B5EF4-FFF2-40B4-BE49-F238E27FC236}">
                <a16:creationId xmlns:a16="http://schemas.microsoft.com/office/drawing/2014/main" id="{41362BAE-74D5-469B-B661-FC85202C44C7}"/>
              </a:ext>
            </a:extLst>
          </p:cNvPr>
          <p:cNvSpPr>
            <a:spLocks noGrp="1"/>
          </p:cNvSpPr>
          <p:nvPr>
            <p:ph type="body" sz="quarter" idx="29" hasCustomPrompt="1"/>
          </p:nvPr>
        </p:nvSpPr>
        <p:spPr bwMode="gray">
          <a:xfrm>
            <a:off x="2928244" y="3572867"/>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47" name="Textplatzhalter 3-3">
            <a:extLst>
              <a:ext uri="{FF2B5EF4-FFF2-40B4-BE49-F238E27FC236}">
                <a16:creationId xmlns:a16="http://schemas.microsoft.com/office/drawing/2014/main" id="{C9DEA275-0CC6-4DAE-827C-8E24D8822ADD}"/>
              </a:ext>
            </a:extLst>
          </p:cNvPr>
          <p:cNvSpPr>
            <a:spLocks noGrp="1"/>
          </p:cNvSpPr>
          <p:nvPr>
            <p:ph type="body" sz="quarter" idx="28" hasCustomPrompt="1"/>
          </p:nvPr>
        </p:nvSpPr>
        <p:spPr bwMode="gray">
          <a:xfrm>
            <a:off x="9624988" y="2997200"/>
            <a:ext cx="216024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00:00 – 00:00 Uhr</a:t>
            </a:r>
          </a:p>
        </p:txBody>
      </p:sp>
      <p:sp>
        <p:nvSpPr>
          <p:cNvPr id="46" name="Textplatzhalter 3-2">
            <a:extLst>
              <a:ext uri="{FF2B5EF4-FFF2-40B4-BE49-F238E27FC236}">
                <a16:creationId xmlns:a16="http://schemas.microsoft.com/office/drawing/2014/main" id="{D561C059-22AA-42EB-AA7D-1382F65649B8}"/>
              </a:ext>
            </a:extLst>
          </p:cNvPr>
          <p:cNvSpPr>
            <a:spLocks noGrp="1"/>
          </p:cNvSpPr>
          <p:nvPr>
            <p:ph type="body" sz="quarter" idx="27" hasCustomPrompt="1"/>
          </p:nvPr>
        </p:nvSpPr>
        <p:spPr bwMode="gray">
          <a:xfrm>
            <a:off x="3793134" y="2996803"/>
            <a:ext cx="575945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 in maximal zwei Zeilen</a:t>
            </a:r>
          </a:p>
        </p:txBody>
      </p:sp>
      <p:sp>
        <p:nvSpPr>
          <p:cNvPr id="45" name="Textplatzhalter 3-1">
            <a:extLst>
              <a:ext uri="{FF2B5EF4-FFF2-40B4-BE49-F238E27FC236}">
                <a16:creationId xmlns:a16="http://schemas.microsoft.com/office/drawing/2014/main" id="{763704DD-B0DA-41E3-AF0B-99EEE0AA2E36}"/>
              </a:ext>
            </a:extLst>
          </p:cNvPr>
          <p:cNvSpPr>
            <a:spLocks noGrp="1"/>
          </p:cNvSpPr>
          <p:nvPr>
            <p:ph type="body" sz="quarter" idx="26" hasCustomPrompt="1"/>
          </p:nvPr>
        </p:nvSpPr>
        <p:spPr bwMode="gray">
          <a:xfrm>
            <a:off x="2927946" y="2996803"/>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44" name="Textplatzhalter 2-3">
            <a:extLst>
              <a:ext uri="{FF2B5EF4-FFF2-40B4-BE49-F238E27FC236}">
                <a16:creationId xmlns:a16="http://schemas.microsoft.com/office/drawing/2014/main" id="{5D680BC3-DF57-4466-BE93-42481365810C}"/>
              </a:ext>
            </a:extLst>
          </p:cNvPr>
          <p:cNvSpPr>
            <a:spLocks noGrp="1"/>
          </p:cNvSpPr>
          <p:nvPr>
            <p:ph type="body" sz="quarter" idx="25" hasCustomPrompt="1"/>
          </p:nvPr>
        </p:nvSpPr>
        <p:spPr bwMode="gray">
          <a:xfrm>
            <a:off x="9624690" y="2421136"/>
            <a:ext cx="216024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00:00 – 00:00 Uhr</a:t>
            </a:r>
          </a:p>
        </p:txBody>
      </p:sp>
      <p:sp>
        <p:nvSpPr>
          <p:cNvPr id="43" name="Textplatzhalter 2-2">
            <a:extLst>
              <a:ext uri="{FF2B5EF4-FFF2-40B4-BE49-F238E27FC236}">
                <a16:creationId xmlns:a16="http://schemas.microsoft.com/office/drawing/2014/main" id="{A9B3C898-9172-4835-86DE-4DC02845FB2F}"/>
              </a:ext>
            </a:extLst>
          </p:cNvPr>
          <p:cNvSpPr>
            <a:spLocks noGrp="1"/>
          </p:cNvSpPr>
          <p:nvPr>
            <p:ph type="body" sz="quarter" idx="24" hasCustomPrompt="1"/>
          </p:nvPr>
        </p:nvSpPr>
        <p:spPr bwMode="gray">
          <a:xfrm>
            <a:off x="3792836" y="2420739"/>
            <a:ext cx="575945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 in maximal zwei Zeilen</a:t>
            </a:r>
          </a:p>
        </p:txBody>
      </p:sp>
      <p:sp>
        <p:nvSpPr>
          <p:cNvPr id="42" name="Textplatzhalter 2-1">
            <a:extLst>
              <a:ext uri="{FF2B5EF4-FFF2-40B4-BE49-F238E27FC236}">
                <a16:creationId xmlns:a16="http://schemas.microsoft.com/office/drawing/2014/main" id="{8387B449-594D-4768-8303-12874A9AA42F}"/>
              </a:ext>
            </a:extLst>
          </p:cNvPr>
          <p:cNvSpPr>
            <a:spLocks noGrp="1"/>
          </p:cNvSpPr>
          <p:nvPr>
            <p:ph type="body" sz="quarter" idx="23" hasCustomPrompt="1"/>
          </p:nvPr>
        </p:nvSpPr>
        <p:spPr bwMode="gray">
          <a:xfrm>
            <a:off x="2927648" y="2420739"/>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41" name="Textplatzhalter 1-3">
            <a:extLst>
              <a:ext uri="{FF2B5EF4-FFF2-40B4-BE49-F238E27FC236}">
                <a16:creationId xmlns:a16="http://schemas.microsoft.com/office/drawing/2014/main" id="{11786719-0469-45CF-86B5-EB7B0E2295DE}"/>
              </a:ext>
            </a:extLst>
          </p:cNvPr>
          <p:cNvSpPr>
            <a:spLocks noGrp="1"/>
          </p:cNvSpPr>
          <p:nvPr>
            <p:ph type="body" sz="quarter" idx="22" hasCustomPrompt="1"/>
          </p:nvPr>
        </p:nvSpPr>
        <p:spPr bwMode="gray">
          <a:xfrm>
            <a:off x="9624392" y="1845072"/>
            <a:ext cx="216024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00:00 – 00:00 Uhr</a:t>
            </a:r>
          </a:p>
        </p:txBody>
      </p:sp>
      <p:sp>
        <p:nvSpPr>
          <p:cNvPr id="40" name="Textplatzhalter 1-2">
            <a:extLst>
              <a:ext uri="{FF2B5EF4-FFF2-40B4-BE49-F238E27FC236}">
                <a16:creationId xmlns:a16="http://schemas.microsoft.com/office/drawing/2014/main" id="{8CA17E35-3628-4D87-B155-499F863CA0D5}"/>
              </a:ext>
            </a:extLst>
          </p:cNvPr>
          <p:cNvSpPr>
            <a:spLocks noGrp="1"/>
          </p:cNvSpPr>
          <p:nvPr>
            <p:ph type="body" sz="quarter" idx="21" hasCustomPrompt="1"/>
          </p:nvPr>
        </p:nvSpPr>
        <p:spPr bwMode="gray">
          <a:xfrm>
            <a:off x="3792538" y="1844675"/>
            <a:ext cx="575945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 in maximal zwei Zeilen</a:t>
            </a:r>
          </a:p>
        </p:txBody>
      </p:sp>
      <p:sp>
        <p:nvSpPr>
          <p:cNvPr id="38" name="Textplatzhalter 1-1">
            <a:extLst>
              <a:ext uri="{FF2B5EF4-FFF2-40B4-BE49-F238E27FC236}">
                <a16:creationId xmlns:a16="http://schemas.microsoft.com/office/drawing/2014/main" id="{60C4FFDD-5E41-40B6-BEEA-70B7C8AB9796}"/>
              </a:ext>
            </a:extLst>
          </p:cNvPr>
          <p:cNvSpPr>
            <a:spLocks noGrp="1"/>
          </p:cNvSpPr>
          <p:nvPr>
            <p:ph type="body" sz="quarter" idx="20" hasCustomPrompt="1"/>
          </p:nvPr>
        </p:nvSpPr>
        <p:spPr bwMode="gray">
          <a:xfrm>
            <a:off x="2927350" y="1844675"/>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12" name="Titelplatzhalter 1">
            <a:extLst>
              <a:ext uri="{FF2B5EF4-FFF2-40B4-BE49-F238E27FC236}">
                <a16:creationId xmlns:a16="http://schemas.microsoft.com/office/drawing/2014/main" id="{3EBDBE0F-F52C-4A65-BFDE-28D54BBC0171}"/>
              </a:ext>
            </a:extLst>
          </p:cNvPr>
          <p:cNvSpPr>
            <a:spLocks noGrp="1"/>
          </p:cNvSpPr>
          <p:nvPr>
            <p:ph type="title" hasCustomPrompt="1"/>
          </p:nvPr>
        </p:nvSpPr>
        <p:spPr bwMode="gray">
          <a:xfrm>
            <a:off x="406799" y="619201"/>
            <a:ext cx="11377214" cy="649560"/>
          </a:xfrm>
          <a:prstGeom prst="rect">
            <a:avLst/>
          </a:prstGeom>
          <a:ln w="38100">
            <a:noFill/>
            <a:miter lim="800000"/>
          </a:ln>
        </p:spPr>
        <p:txBody>
          <a:bodyPr vert="horz" wrap="square" lIns="0" tIns="0" rIns="0" bIns="0" rtlCol="0" anchor="t" anchorCtr="0">
            <a:noAutofit/>
          </a:bodyPr>
          <a:lstStyle>
            <a:lvl1pPr algn="l">
              <a:defRPr sz="3600">
                <a:solidFill>
                  <a:schemeClr val="tx1"/>
                </a:solidFill>
              </a:defRPr>
            </a:lvl1pPr>
          </a:lstStyle>
          <a:p>
            <a:r>
              <a:rPr lang="de-DE" dirty="0"/>
              <a:t>Agenda</a:t>
            </a:r>
          </a:p>
        </p:txBody>
      </p:sp>
    </p:spTree>
    <p:extLst>
      <p:ext uri="{BB962C8B-B14F-4D97-AF65-F5344CB8AC3E}">
        <p14:creationId xmlns:p14="http://schemas.microsoft.com/office/powerpoint/2010/main" val="171891558"/>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zweispaltig">
    <p:spTree>
      <p:nvGrpSpPr>
        <p:cNvPr id="1" name=""/>
        <p:cNvGrpSpPr/>
        <p:nvPr/>
      </p:nvGrpSpPr>
      <p:grpSpPr>
        <a:xfrm>
          <a:off x="0" y="0"/>
          <a:ext cx="0" cy="0"/>
          <a:chOff x="0" y="0"/>
          <a:chExt cx="0" cy="0"/>
        </a:xfrm>
      </p:grpSpPr>
      <p:sp>
        <p:nvSpPr>
          <p:cNvPr id="44" name="Rahmen">
            <a:extLst>
              <a:ext uri="{FF2B5EF4-FFF2-40B4-BE49-F238E27FC236}">
                <a16:creationId xmlns:a16="http://schemas.microsoft.com/office/drawing/2014/main" id="{D758836B-8EEB-4838-9851-09887081A6DC}"/>
              </a:ext>
            </a:extLst>
          </p:cNvPr>
          <p:cNvSpPr>
            <a:spLocks noGrp="1"/>
          </p:cNvSpPr>
          <p:nvPr>
            <p:ph type="body" sz="quarter" idx="49" hasCustomPrompt="1"/>
          </p:nvPr>
        </p:nvSpPr>
        <p:spPr bwMode="gray">
          <a:xfrm>
            <a:off x="2927350" y="1557338"/>
            <a:ext cx="9264650" cy="3959225"/>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10000 w 10098"/>
              <a:gd name="connsiteY0" fmla="*/ 10000 h 10231"/>
              <a:gd name="connsiteX1" fmla="*/ 0 w 10098"/>
              <a:gd name="connsiteY1" fmla="*/ 10000 h 10231"/>
              <a:gd name="connsiteX2" fmla="*/ 0 w 10098"/>
              <a:gd name="connsiteY2" fmla="*/ 0 h 10231"/>
              <a:gd name="connsiteX3" fmla="*/ 10000 w 10098"/>
              <a:gd name="connsiteY3" fmla="*/ 0 h 10231"/>
              <a:gd name="connsiteX4" fmla="*/ 10098 w 10098"/>
              <a:gd name="connsiteY4" fmla="*/ 10231 h 10231"/>
              <a:gd name="connsiteX0" fmla="*/ 10000 w 10000"/>
              <a:gd name="connsiteY0" fmla="*/ 10000 h 10000"/>
              <a:gd name="connsiteX1" fmla="*/ 0 w 10000"/>
              <a:gd name="connsiteY1" fmla="*/ 10000 h 10000"/>
              <a:gd name="connsiteX2" fmla="*/ 0 w 10000"/>
              <a:gd name="connsiteY2" fmla="*/ 0 h 10000"/>
              <a:gd name="connsiteX3" fmla="*/ 10000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10000" y="10000"/>
                </a:moveTo>
                <a:lnTo>
                  <a:pt x="0" y="10000"/>
                </a:lnTo>
                <a:lnTo>
                  <a:pt x="0" y="0"/>
                </a:lnTo>
                <a:lnTo>
                  <a:pt x="10000" y="0"/>
                </a:lnTo>
              </a:path>
            </a:pathLst>
          </a:custGeom>
          <a:ln w="38100">
            <a:solidFill>
              <a:schemeClr val="accent4"/>
            </a:solidFill>
            <a:miter lim="800000"/>
          </a:ln>
        </p:spPr>
        <p:txBody>
          <a:bodyPr/>
          <a:lstStyle>
            <a:lvl1pPr marL="0" indent="0">
              <a:lnSpc>
                <a:spcPct val="100000"/>
              </a:lnSpc>
              <a:spcBef>
                <a:spcPts val="0"/>
              </a:spcBef>
              <a:spcAft>
                <a:spcPts val="0"/>
              </a:spcAft>
              <a:buFont typeface="Arial" panose="020B0604020202020204" pitchFamily="34" charset="0"/>
              <a:buNone/>
              <a:defRPr sz="800"/>
            </a:lvl1pPr>
            <a:lvl2pPr marL="0" indent="0">
              <a:lnSpc>
                <a:spcPct val="100000"/>
              </a:lnSpc>
              <a:spcBef>
                <a:spcPts val="0"/>
              </a:spcBef>
              <a:spcAft>
                <a:spcPts val="0"/>
              </a:spcAft>
              <a:buFont typeface="Arial" panose="020B0604020202020204" pitchFamily="34" charset="0"/>
              <a:buNone/>
              <a:defRPr sz="800"/>
            </a:lvl2pPr>
            <a:lvl3pPr marL="0" indent="0">
              <a:lnSpc>
                <a:spcPct val="100000"/>
              </a:lnSpc>
              <a:spcBef>
                <a:spcPts val="0"/>
              </a:spcBef>
              <a:spcAft>
                <a:spcPts val="0"/>
              </a:spcAft>
              <a:buNone/>
              <a:defRPr sz="800"/>
            </a:lvl3pPr>
            <a:lvl4pPr marL="0" indent="0">
              <a:lnSpc>
                <a:spcPct val="100000"/>
              </a:lnSpc>
              <a:spcBef>
                <a:spcPts val="0"/>
              </a:spcBef>
              <a:spcAft>
                <a:spcPts val="0"/>
              </a:spcAft>
              <a:buNone/>
              <a:defRPr sz="800"/>
            </a:lvl4pPr>
            <a:lvl5pPr marL="0" indent="0">
              <a:lnSpc>
                <a:spcPct val="100000"/>
              </a:lnSpc>
              <a:spcBef>
                <a:spcPts val="0"/>
              </a:spcBef>
              <a:spcAft>
                <a:spcPts val="0"/>
              </a:spcAft>
              <a:buNone/>
              <a:defRPr sz="800"/>
            </a:lvl5pPr>
            <a:lvl6pPr marL="0" indent="0">
              <a:lnSpc>
                <a:spcPct val="100000"/>
              </a:lnSpc>
              <a:spcBef>
                <a:spcPts val="0"/>
              </a:spcBef>
              <a:spcAft>
                <a:spcPts val="0"/>
              </a:spcAft>
              <a:buNone/>
              <a:defRPr sz="800"/>
            </a:lvl6pPr>
            <a:lvl7pPr marL="0" indent="0">
              <a:lnSpc>
                <a:spcPct val="100000"/>
              </a:lnSpc>
              <a:spcBef>
                <a:spcPts val="0"/>
              </a:spcBef>
              <a:spcAft>
                <a:spcPts val="0"/>
              </a:spcAft>
              <a:buNone/>
              <a:defRPr sz="800"/>
            </a:lvl7pPr>
            <a:lvl8pPr marL="0" indent="0">
              <a:lnSpc>
                <a:spcPct val="100000"/>
              </a:lnSpc>
              <a:spcBef>
                <a:spcPts val="0"/>
              </a:spcBef>
              <a:spcAft>
                <a:spcPts val="0"/>
              </a:spcAft>
              <a:buNone/>
              <a:defRPr sz="800"/>
            </a:lvl8pPr>
            <a:lvl9pPr marL="0" indent="0">
              <a:lnSpc>
                <a:spcPct val="100000"/>
              </a:lnSpc>
              <a:spcBef>
                <a:spcPts val="0"/>
              </a:spcBef>
              <a:spcAft>
                <a:spcPts val="0"/>
              </a:spcAft>
              <a:buNone/>
              <a:defRPr sz="800"/>
            </a:lvl9pPr>
          </a:lstStyle>
          <a:p>
            <a:pPr lvl="0"/>
            <a:r>
              <a:rPr lang="de-DE" dirty="0"/>
              <a:t> </a:t>
            </a:r>
          </a:p>
        </p:txBody>
      </p:sp>
      <p:sp>
        <p:nvSpPr>
          <p:cNvPr id="14" name="Textplatzhalter 9">
            <a:extLst>
              <a:ext uri="{FF2B5EF4-FFF2-40B4-BE49-F238E27FC236}">
                <a16:creationId xmlns:a16="http://schemas.microsoft.com/office/drawing/2014/main" id="{ED9C4342-429C-4718-91C2-3FD1BD4A9A04}"/>
              </a:ext>
            </a:extLst>
          </p:cNvPr>
          <p:cNvSpPr>
            <a:spLocks noGrp="1"/>
          </p:cNvSpPr>
          <p:nvPr>
            <p:ph type="body" sz="quarter" idx="14" hasCustomPrompt="1"/>
          </p:nvPr>
        </p:nvSpPr>
        <p:spPr bwMode="gray">
          <a:xfrm>
            <a:off x="408632" y="259200"/>
            <a:ext cx="11376000" cy="288000"/>
          </a:xfrm>
          <a:ln>
            <a:solidFill>
              <a:schemeClr val="tx1">
                <a:alpha val="0"/>
              </a:schemeClr>
            </a:solidFill>
          </a:ln>
        </p:spPr>
        <p:txBody>
          <a:bodyPr tIns="0" bIns="0" anchor="b" anchorCtr="0"/>
          <a:lstStyle>
            <a:lvl1pPr marL="0" indent="0">
              <a:lnSpc>
                <a:spcPct val="100000"/>
              </a:lnSpc>
              <a:spcBef>
                <a:spcPts val="0"/>
              </a:spcBef>
              <a:spcAft>
                <a:spcPts val="0"/>
              </a:spcAft>
              <a:buFont typeface="Arial" panose="020B0604020202020204" pitchFamily="34" charset="0"/>
              <a:buNone/>
              <a:defRPr sz="1800" b="0" i="0">
                <a:solidFill>
                  <a:schemeClr val="bg1"/>
                </a:solidFill>
                <a:latin typeface="+mn-lt"/>
              </a:defRPr>
            </a:lvl1pPr>
            <a:lvl2pPr marL="0" indent="0">
              <a:lnSpc>
                <a:spcPct val="100000"/>
              </a:lnSpc>
              <a:spcBef>
                <a:spcPts val="0"/>
              </a:spcBef>
              <a:spcAft>
                <a:spcPts val="0"/>
              </a:spcAft>
              <a:buFont typeface="Arial" panose="020B0604020202020204" pitchFamily="34" charset="0"/>
              <a:buNone/>
              <a:defRPr sz="1800" b="0" i="0">
                <a:solidFill>
                  <a:schemeClr val="bg1"/>
                </a:solidFill>
                <a:latin typeface="+mn-lt"/>
              </a:defRPr>
            </a:lvl2pPr>
            <a:lvl3pPr marL="0" indent="0">
              <a:lnSpc>
                <a:spcPct val="100000"/>
              </a:lnSpc>
              <a:spcBef>
                <a:spcPts val="0"/>
              </a:spcBef>
              <a:spcAft>
                <a:spcPts val="0"/>
              </a:spcAft>
              <a:buNone/>
              <a:defRPr sz="1800" b="0" i="0">
                <a:solidFill>
                  <a:schemeClr val="bg1"/>
                </a:solidFill>
                <a:latin typeface="+mn-lt"/>
              </a:defRPr>
            </a:lvl3pPr>
            <a:lvl4pPr marL="0" indent="0">
              <a:lnSpc>
                <a:spcPct val="100000"/>
              </a:lnSpc>
              <a:spcBef>
                <a:spcPts val="0"/>
              </a:spcBef>
              <a:spcAft>
                <a:spcPts val="0"/>
              </a:spcAft>
              <a:buNone/>
              <a:defRPr sz="1800" b="0" i="0">
                <a:solidFill>
                  <a:schemeClr val="bg1"/>
                </a:solidFill>
                <a:latin typeface="+mn-lt"/>
              </a:defRPr>
            </a:lvl4pPr>
            <a:lvl5pPr marL="0" indent="0">
              <a:lnSpc>
                <a:spcPct val="100000"/>
              </a:lnSpc>
              <a:spcBef>
                <a:spcPts val="0"/>
              </a:spcBef>
              <a:spcAft>
                <a:spcPts val="0"/>
              </a:spcAft>
              <a:buNone/>
              <a:defRPr sz="1800" b="0" i="0">
                <a:solidFill>
                  <a:schemeClr val="bg1"/>
                </a:solidFill>
                <a:latin typeface="+mn-lt"/>
              </a:defRPr>
            </a:lvl5pPr>
            <a:lvl6pPr marL="0" indent="0">
              <a:lnSpc>
                <a:spcPct val="100000"/>
              </a:lnSpc>
              <a:spcBef>
                <a:spcPts val="0"/>
              </a:spcBef>
              <a:spcAft>
                <a:spcPts val="0"/>
              </a:spcAft>
              <a:buNone/>
              <a:defRPr sz="1800" b="0" i="0">
                <a:solidFill>
                  <a:schemeClr val="bg1"/>
                </a:solidFill>
                <a:latin typeface="+mn-lt"/>
              </a:defRPr>
            </a:lvl6pPr>
            <a:lvl7pPr marL="0" indent="0">
              <a:lnSpc>
                <a:spcPct val="100000"/>
              </a:lnSpc>
              <a:spcBef>
                <a:spcPts val="0"/>
              </a:spcBef>
              <a:spcAft>
                <a:spcPts val="0"/>
              </a:spcAft>
              <a:buNone/>
              <a:defRPr sz="1800" b="0" i="0">
                <a:solidFill>
                  <a:schemeClr val="bg1"/>
                </a:solidFill>
                <a:latin typeface="+mn-lt"/>
              </a:defRPr>
            </a:lvl7pPr>
            <a:lvl8pPr marL="0" indent="0">
              <a:lnSpc>
                <a:spcPct val="100000"/>
              </a:lnSpc>
              <a:spcBef>
                <a:spcPts val="0"/>
              </a:spcBef>
              <a:spcAft>
                <a:spcPts val="0"/>
              </a:spcAft>
              <a:buNone/>
              <a:defRPr sz="1800" b="0" i="0">
                <a:solidFill>
                  <a:schemeClr val="bg1"/>
                </a:solidFill>
                <a:latin typeface="+mn-lt"/>
              </a:defRPr>
            </a:lvl8pPr>
            <a:lvl9pPr marL="0" indent="0">
              <a:lnSpc>
                <a:spcPct val="100000"/>
              </a:lnSpc>
              <a:spcBef>
                <a:spcPts val="0"/>
              </a:spcBef>
              <a:spcAft>
                <a:spcPts val="0"/>
              </a:spcAft>
              <a:buNone/>
              <a:defRPr sz="1800" b="0" i="0">
                <a:solidFill>
                  <a:schemeClr val="bg1"/>
                </a:solidFill>
                <a:latin typeface="+mn-lt"/>
              </a:defRPr>
            </a:lvl9pPr>
          </a:lstStyle>
          <a:p>
            <a:pPr lvl="0"/>
            <a:r>
              <a:rPr lang="de-DE" dirty="0"/>
              <a:t> </a:t>
            </a:r>
          </a:p>
        </p:txBody>
      </p:sp>
      <p:sp>
        <p:nvSpPr>
          <p:cNvPr id="10" name="Textplatzhalter 7"/>
          <p:cNvSpPr>
            <a:spLocks noGrp="1"/>
          </p:cNvSpPr>
          <p:nvPr>
            <p:ph type="body" sz="quarter" idx="13" hasCustomPrompt="1"/>
          </p:nvPr>
        </p:nvSpPr>
        <p:spPr bwMode="gray">
          <a:xfrm>
            <a:off x="407368" y="6165328"/>
            <a:ext cx="11376000" cy="216000"/>
          </a:xfrm>
          <a:ln>
            <a:solidFill>
              <a:schemeClr val="tx1">
                <a:alpha val="0"/>
              </a:schemeClr>
            </a:solidFill>
          </a:ln>
        </p:spPr>
        <p:txBody>
          <a:bodyPr anchor="b"/>
          <a:lstStyle>
            <a:lvl1pPr marL="0" indent="0">
              <a:lnSpc>
                <a:spcPct val="100000"/>
              </a:lnSpc>
              <a:spcBef>
                <a:spcPts val="0"/>
              </a:spcBef>
              <a:spcAft>
                <a:spcPts val="0"/>
              </a:spcAft>
              <a:buFont typeface="Arial" panose="020B0604020202020204" pitchFamily="34" charset="0"/>
              <a:buNone/>
              <a:defRPr sz="900" b="0">
                <a:solidFill>
                  <a:schemeClr val="tx1"/>
                </a:solidFill>
                <a:latin typeface="+mn-lt"/>
              </a:defRPr>
            </a:lvl1pPr>
            <a:lvl2pPr marL="0" indent="0">
              <a:lnSpc>
                <a:spcPct val="100000"/>
              </a:lnSpc>
              <a:spcBef>
                <a:spcPts val="0"/>
              </a:spcBef>
              <a:spcAft>
                <a:spcPts val="0"/>
              </a:spcAft>
              <a:buFont typeface="Arial" panose="020B0604020202020204" pitchFamily="34" charset="0"/>
              <a:buNone/>
              <a:defRPr sz="900" b="0">
                <a:solidFill>
                  <a:schemeClr val="tx1"/>
                </a:solidFill>
                <a:latin typeface="+mn-lt"/>
              </a:defRPr>
            </a:lvl2pPr>
            <a:lvl3pPr marL="0" indent="0">
              <a:lnSpc>
                <a:spcPct val="100000"/>
              </a:lnSpc>
              <a:spcBef>
                <a:spcPts val="0"/>
              </a:spcBef>
              <a:spcAft>
                <a:spcPts val="0"/>
              </a:spcAft>
              <a:buNone/>
              <a:defRPr sz="900" b="0">
                <a:solidFill>
                  <a:schemeClr val="tx1"/>
                </a:solidFill>
                <a:latin typeface="+mn-lt"/>
              </a:defRPr>
            </a:lvl3pPr>
            <a:lvl4pPr marL="0" indent="0">
              <a:lnSpc>
                <a:spcPct val="100000"/>
              </a:lnSpc>
              <a:spcBef>
                <a:spcPts val="0"/>
              </a:spcBef>
              <a:spcAft>
                <a:spcPts val="0"/>
              </a:spcAft>
              <a:buNone/>
              <a:defRPr sz="900" b="0">
                <a:solidFill>
                  <a:schemeClr val="tx1"/>
                </a:solidFill>
                <a:latin typeface="+mn-lt"/>
              </a:defRPr>
            </a:lvl4pPr>
            <a:lvl5pPr marL="0" indent="0">
              <a:lnSpc>
                <a:spcPct val="100000"/>
              </a:lnSpc>
              <a:spcBef>
                <a:spcPts val="0"/>
              </a:spcBef>
              <a:spcAft>
                <a:spcPts val="0"/>
              </a:spcAft>
              <a:buNone/>
              <a:defRPr sz="900" b="0">
                <a:solidFill>
                  <a:schemeClr val="tx1"/>
                </a:solidFill>
                <a:latin typeface="+mn-lt"/>
              </a:defRPr>
            </a:lvl5pPr>
            <a:lvl6pPr marL="0" indent="0">
              <a:lnSpc>
                <a:spcPct val="100000"/>
              </a:lnSpc>
              <a:spcBef>
                <a:spcPts val="0"/>
              </a:spcBef>
              <a:spcAft>
                <a:spcPts val="0"/>
              </a:spcAft>
              <a:buNone/>
              <a:defRPr sz="900" b="0">
                <a:solidFill>
                  <a:schemeClr val="tx1"/>
                </a:solidFill>
                <a:latin typeface="+mn-lt"/>
              </a:defRPr>
            </a:lvl6pPr>
            <a:lvl7pPr marL="0" indent="0">
              <a:lnSpc>
                <a:spcPct val="100000"/>
              </a:lnSpc>
              <a:spcBef>
                <a:spcPts val="0"/>
              </a:spcBef>
              <a:spcAft>
                <a:spcPts val="0"/>
              </a:spcAft>
              <a:buNone/>
              <a:defRPr sz="900" b="0">
                <a:solidFill>
                  <a:schemeClr val="tx1"/>
                </a:solidFill>
                <a:latin typeface="+mn-lt"/>
              </a:defRPr>
            </a:lvl7pPr>
            <a:lvl8pPr marL="0" indent="0">
              <a:lnSpc>
                <a:spcPct val="100000"/>
              </a:lnSpc>
              <a:spcBef>
                <a:spcPts val="0"/>
              </a:spcBef>
              <a:spcAft>
                <a:spcPts val="0"/>
              </a:spcAft>
              <a:buNone/>
              <a:defRPr sz="900" b="0">
                <a:solidFill>
                  <a:schemeClr val="tx1"/>
                </a:solidFill>
                <a:latin typeface="+mn-lt"/>
              </a:defRPr>
            </a:lvl8pPr>
            <a:lvl9pPr marL="0" indent="0">
              <a:lnSpc>
                <a:spcPct val="100000"/>
              </a:lnSpc>
              <a:spcBef>
                <a:spcPts val="0"/>
              </a:spcBef>
              <a:spcAft>
                <a:spcPts val="0"/>
              </a:spcAft>
              <a:buNone/>
              <a:defRPr sz="900" b="0">
                <a:solidFill>
                  <a:schemeClr val="tx1"/>
                </a:solidFill>
                <a:latin typeface="+mn-lt"/>
              </a:defRPr>
            </a:lvl9pPr>
          </a:lstStyle>
          <a:p>
            <a:pPr lvl="0"/>
            <a:r>
              <a:rPr lang="de-DE" dirty="0"/>
              <a:t> </a:t>
            </a:r>
          </a:p>
        </p:txBody>
      </p:sp>
      <p:sp>
        <p:nvSpPr>
          <p:cNvPr id="2" name="Datumsplatzhalter 1">
            <a:extLst>
              <a:ext uri="{FF2B5EF4-FFF2-40B4-BE49-F238E27FC236}">
                <a16:creationId xmlns:a16="http://schemas.microsoft.com/office/drawing/2014/main" id="{D72BFBED-E1B7-4551-95F9-410C0321EEE5}"/>
              </a:ext>
            </a:extLst>
          </p:cNvPr>
          <p:cNvSpPr>
            <a:spLocks noGrp="1"/>
          </p:cNvSpPr>
          <p:nvPr>
            <p:ph type="dt" sz="half" idx="15"/>
          </p:nvPr>
        </p:nvSpPr>
        <p:spPr bwMode="gray"/>
        <p:txBody>
          <a:bodyPr/>
          <a:lstStyle/>
          <a:p>
            <a:fld id="{E919BBAF-7949-4C20-9CAF-2AE97F656C34}" type="datetime1">
              <a:rPr lang="de-DE" smtClean="0"/>
              <a:t>18.08.2023</a:t>
            </a:fld>
            <a:endParaRPr lang="de-DE" dirty="0"/>
          </a:p>
        </p:txBody>
      </p:sp>
      <p:sp>
        <p:nvSpPr>
          <p:cNvPr id="6" name="Fußzeilenplatzhalter 5">
            <a:extLst>
              <a:ext uri="{FF2B5EF4-FFF2-40B4-BE49-F238E27FC236}">
                <a16:creationId xmlns:a16="http://schemas.microsoft.com/office/drawing/2014/main" id="{7F1FB6FB-07E7-47CB-9502-2CCE9C958E1C}"/>
              </a:ext>
            </a:extLst>
          </p:cNvPr>
          <p:cNvSpPr>
            <a:spLocks noGrp="1"/>
          </p:cNvSpPr>
          <p:nvPr>
            <p:ph type="ftr" sz="quarter" idx="16"/>
          </p:nvPr>
        </p:nvSpPr>
        <p:spPr bwMode="gray"/>
        <p:txBody>
          <a:bodyPr/>
          <a:lstStyle/>
          <a:p>
            <a:endParaRPr lang="de-DE" dirty="0"/>
          </a:p>
        </p:txBody>
      </p:sp>
      <p:sp>
        <p:nvSpPr>
          <p:cNvPr id="7" name="Foliennummernplatzhalter 6">
            <a:extLst>
              <a:ext uri="{FF2B5EF4-FFF2-40B4-BE49-F238E27FC236}">
                <a16:creationId xmlns:a16="http://schemas.microsoft.com/office/drawing/2014/main" id="{914F0953-21C2-4C36-AF1D-145FEDCC4A68}"/>
              </a:ext>
            </a:extLst>
          </p:cNvPr>
          <p:cNvSpPr>
            <a:spLocks noGrp="1"/>
          </p:cNvSpPr>
          <p:nvPr>
            <p:ph type="sldNum" sz="quarter" idx="17"/>
          </p:nvPr>
        </p:nvSpPr>
        <p:spPr bwMode="gray"/>
        <p:txBody>
          <a:bodyPr/>
          <a:lstStyle/>
          <a:p>
            <a:fld id="{443B15C8-972D-49F6-9B7C-5A2154A8C95F}" type="slidenum">
              <a:rPr lang="de-DE" smtClean="0"/>
              <a:pPr/>
              <a:t>‹Nr.›</a:t>
            </a:fld>
            <a:endParaRPr lang="de-DE" dirty="0"/>
          </a:p>
        </p:txBody>
      </p:sp>
      <p:sp>
        <p:nvSpPr>
          <p:cNvPr id="43" name="Textplatzhalter 12-2">
            <a:extLst>
              <a:ext uri="{FF2B5EF4-FFF2-40B4-BE49-F238E27FC236}">
                <a16:creationId xmlns:a16="http://schemas.microsoft.com/office/drawing/2014/main" id="{DF8180CB-A633-49CA-A9EA-3138F53D4B30}"/>
              </a:ext>
            </a:extLst>
          </p:cNvPr>
          <p:cNvSpPr>
            <a:spLocks noGrp="1"/>
          </p:cNvSpPr>
          <p:nvPr>
            <p:ph type="body" sz="quarter" idx="48" hasCustomPrompt="1"/>
          </p:nvPr>
        </p:nvSpPr>
        <p:spPr bwMode="gray">
          <a:xfrm>
            <a:off x="8257034" y="4725144"/>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42" name="Textplatzhalter 12-1">
            <a:extLst>
              <a:ext uri="{FF2B5EF4-FFF2-40B4-BE49-F238E27FC236}">
                <a16:creationId xmlns:a16="http://schemas.microsoft.com/office/drawing/2014/main" id="{F6A51923-8A42-4E8B-87E5-74D0EB77A53A}"/>
              </a:ext>
            </a:extLst>
          </p:cNvPr>
          <p:cNvSpPr>
            <a:spLocks noGrp="1"/>
          </p:cNvSpPr>
          <p:nvPr>
            <p:ph type="body" sz="quarter" idx="47" hasCustomPrompt="1"/>
          </p:nvPr>
        </p:nvSpPr>
        <p:spPr bwMode="gray">
          <a:xfrm>
            <a:off x="7391846" y="4725144"/>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41" name="Textplatzhalter 11-2">
            <a:extLst>
              <a:ext uri="{FF2B5EF4-FFF2-40B4-BE49-F238E27FC236}">
                <a16:creationId xmlns:a16="http://schemas.microsoft.com/office/drawing/2014/main" id="{39BA176F-9E19-4649-8B01-AD8F7275EB6E}"/>
              </a:ext>
            </a:extLst>
          </p:cNvPr>
          <p:cNvSpPr>
            <a:spLocks noGrp="1"/>
          </p:cNvSpPr>
          <p:nvPr>
            <p:ph type="body" sz="quarter" idx="46" hasCustomPrompt="1"/>
          </p:nvPr>
        </p:nvSpPr>
        <p:spPr bwMode="gray">
          <a:xfrm>
            <a:off x="8256736" y="4149080"/>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40" name="Textplatzhalter 11-1">
            <a:extLst>
              <a:ext uri="{FF2B5EF4-FFF2-40B4-BE49-F238E27FC236}">
                <a16:creationId xmlns:a16="http://schemas.microsoft.com/office/drawing/2014/main" id="{66FDF788-F465-4728-A2B8-DE309210AEB9}"/>
              </a:ext>
            </a:extLst>
          </p:cNvPr>
          <p:cNvSpPr>
            <a:spLocks noGrp="1"/>
          </p:cNvSpPr>
          <p:nvPr>
            <p:ph type="body" sz="quarter" idx="45" hasCustomPrompt="1"/>
          </p:nvPr>
        </p:nvSpPr>
        <p:spPr bwMode="gray">
          <a:xfrm>
            <a:off x="7391548" y="4149080"/>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39" name="Textplatzhalter 10-2">
            <a:extLst>
              <a:ext uri="{FF2B5EF4-FFF2-40B4-BE49-F238E27FC236}">
                <a16:creationId xmlns:a16="http://schemas.microsoft.com/office/drawing/2014/main" id="{9C69753C-7600-4602-A752-9E0CBEA409D8}"/>
              </a:ext>
            </a:extLst>
          </p:cNvPr>
          <p:cNvSpPr>
            <a:spLocks noGrp="1"/>
          </p:cNvSpPr>
          <p:nvPr>
            <p:ph type="body" sz="quarter" idx="44" hasCustomPrompt="1"/>
          </p:nvPr>
        </p:nvSpPr>
        <p:spPr bwMode="gray">
          <a:xfrm>
            <a:off x="8256438" y="3573016"/>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38" name="Textplatzhalter 10-1">
            <a:extLst>
              <a:ext uri="{FF2B5EF4-FFF2-40B4-BE49-F238E27FC236}">
                <a16:creationId xmlns:a16="http://schemas.microsoft.com/office/drawing/2014/main" id="{9F6BFC16-D4E9-466C-9100-B6494C559465}"/>
              </a:ext>
            </a:extLst>
          </p:cNvPr>
          <p:cNvSpPr>
            <a:spLocks noGrp="1"/>
          </p:cNvSpPr>
          <p:nvPr>
            <p:ph type="body" sz="quarter" idx="43" hasCustomPrompt="1"/>
          </p:nvPr>
        </p:nvSpPr>
        <p:spPr bwMode="gray">
          <a:xfrm>
            <a:off x="7391250" y="3573016"/>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37" name="Textplatzhalter 9-2">
            <a:extLst>
              <a:ext uri="{FF2B5EF4-FFF2-40B4-BE49-F238E27FC236}">
                <a16:creationId xmlns:a16="http://schemas.microsoft.com/office/drawing/2014/main" id="{4E2288CD-12CE-4199-95E7-96D5CFBD39C5}"/>
              </a:ext>
            </a:extLst>
          </p:cNvPr>
          <p:cNvSpPr>
            <a:spLocks noGrp="1"/>
          </p:cNvSpPr>
          <p:nvPr>
            <p:ph type="body" sz="quarter" idx="42" hasCustomPrompt="1"/>
          </p:nvPr>
        </p:nvSpPr>
        <p:spPr bwMode="gray">
          <a:xfrm>
            <a:off x="8256140" y="2996952"/>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36" name="Textplatzhalter 9-1">
            <a:extLst>
              <a:ext uri="{FF2B5EF4-FFF2-40B4-BE49-F238E27FC236}">
                <a16:creationId xmlns:a16="http://schemas.microsoft.com/office/drawing/2014/main" id="{FCA84184-F846-430D-8C9F-ADFD122CFB5C}"/>
              </a:ext>
            </a:extLst>
          </p:cNvPr>
          <p:cNvSpPr>
            <a:spLocks noGrp="1"/>
          </p:cNvSpPr>
          <p:nvPr>
            <p:ph type="body" sz="quarter" idx="41" hasCustomPrompt="1"/>
          </p:nvPr>
        </p:nvSpPr>
        <p:spPr bwMode="gray">
          <a:xfrm>
            <a:off x="7390952" y="2996952"/>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35" name="Textplatzhalter 8-2">
            <a:extLst>
              <a:ext uri="{FF2B5EF4-FFF2-40B4-BE49-F238E27FC236}">
                <a16:creationId xmlns:a16="http://schemas.microsoft.com/office/drawing/2014/main" id="{77FA3E7D-3171-4AB9-85D5-CE09DC41F141}"/>
              </a:ext>
            </a:extLst>
          </p:cNvPr>
          <p:cNvSpPr>
            <a:spLocks noGrp="1"/>
          </p:cNvSpPr>
          <p:nvPr>
            <p:ph type="body" sz="quarter" idx="40" hasCustomPrompt="1"/>
          </p:nvPr>
        </p:nvSpPr>
        <p:spPr bwMode="gray">
          <a:xfrm>
            <a:off x="8255842" y="2420888"/>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34" name="Textplatzhalter 8-1">
            <a:extLst>
              <a:ext uri="{FF2B5EF4-FFF2-40B4-BE49-F238E27FC236}">
                <a16:creationId xmlns:a16="http://schemas.microsoft.com/office/drawing/2014/main" id="{B3192306-FF8B-47C2-94AD-30375BC67288}"/>
              </a:ext>
            </a:extLst>
          </p:cNvPr>
          <p:cNvSpPr>
            <a:spLocks noGrp="1"/>
          </p:cNvSpPr>
          <p:nvPr>
            <p:ph type="body" sz="quarter" idx="39" hasCustomPrompt="1"/>
          </p:nvPr>
        </p:nvSpPr>
        <p:spPr bwMode="gray">
          <a:xfrm>
            <a:off x="7390654" y="2420888"/>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33" name="Textplatzhalter 7-2">
            <a:extLst>
              <a:ext uri="{FF2B5EF4-FFF2-40B4-BE49-F238E27FC236}">
                <a16:creationId xmlns:a16="http://schemas.microsoft.com/office/drawing/2014/main" id="{4BB2BC8A-9ECA-4A32-A3E8-06828820FED6}"/>
              </a:ext>
            </a:extLst>
          </p:cNvPr>
          <p:cNvSpPr>
            <a:spLocks noGrp="1"/>
          </p:cNvSpPr>
          <p:nvPr>
            <p:ph type="body" sz="quarter" idx="38" hasCustomPrompt="1"/>
          </p:nvPr>
        </p:nvSpPr>
        <p:spPr bwMode="gray">
          <a:xfrm>
            <a:off x="8255544" y="1844824"/>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32" name="Textplatzhalter 7-1">
            <a:extLst>
              <a:ext uri="{FF2B5EF4-FFF2-40B4-BE49-F238E27FC236}">
                <a16:creationId xmlns:a16="http://schemas.microsoft.com/office/drawing/2014/main" id="{0AA808AA-B797-49EA-ADC5-8B8B4E470DE4}"/>
              </a:ext>
            </a:extLst>
          </p:cNvPr>
          <p:cNvSpPr>
            <a:spLocks noGrp="1"/>
          </p:cNvSpPr>
          <p:nvPr>
            <p:ph type="body" sz="quarter" idx="37" hasCustomPrompt="1"/>
          </p:nvPr>
        </p:nvSpPr>
        <p:spPr bwMode="gray">
          <a:xfrm>
            <a:off x="7390356" y="1844824"/>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45" name="Textplatzhalter 6-2">
            <a:extLst>
              <a:ext uri="{FF2B5EF4-FFF2-40B4-BE49-F238E27FC236}">
                <a16:creationId xmlns:a16="http://schemas.microsoft.com/office/drawing/2014/main" id="{E38BDFA7-AAFF-463C-8CC4-F43F69477EAD}"/>
              </a:ext>
            </a:extLst>
          </p:cNvPr>
          <p:cNvSpPr>
            <a:spLocks noGrp="1"/>
          </p:cNvSpPr>
          <p:nvPr>
            <p:ph type="body" sz="quarter" idx="36" hasCustomPrompt="1"/>
          </p:nvPr>
        </p:nvSpPr>
        <p:spPr bwMode="gray">
          <a:xfrm>
            <a:off x="3794028" y="4724995"/>
            <a:ext cx="345559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46" name="Textplatzhalter 6-1">
            <a:extLst>
              <a:ext uri="{FF2B5EF4-FFF2-40B4-BE49-F238E27FC236}">
                <a16:creationId xmlns:a16="http://schemas.microsoft.com/office/drawing/2014/main" id="{A15C7DE6-08D9-4C36-8BE4-B37893F65ACE}"/>
              </a:ext>
            </a:extLst>
          </p:cNvPr>
          <p:cNvSpPr>
            <a:spLocks noGrp="1"/>
          </p:cNvSpPr>
          <p:nvPr>
            <p:ph type="body" sz="quarter" idx="35" hasCustomPrompt="1"/>
          </p:nvPr>
        </p:nvSpPr>
        <p:spPr bwMode="gray">
          <a:xfrm>
            <a:off x="2928840" y="4724995"/>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47" name="Textplatzhalter 5-2">
            <a:extLst>
              <a:ext uri="{FF2B5EF4-FFF2-40B4-BE49-F238E27FC236}">
                <a16:creationId xmlns:a16="http://schemas.microsoft.com/office/drawing/2014/main" id="{62EE8CCC-5C9E-4E5C-89D3-C8D6539F9A44}"/>
              </a:ext>
            </a:extLst>
          </p:cNvPr>
          <p:cNvSpPr>
            <a:spLocks noGrp="1"/>
          </p:cNvSpPr>
          <p:nvPr>
            <p:ph type="body" sz="quarter" idx="33" hasCustomPrompt="1"/>
          </p:nvPr>
        </p:nvSpPr>
        <p:spPr bwMode="gray">
          <a:xfrm>
            <a:off x="3793730" y="4148931"/>
            <a:ext cx="345559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48" name="Textplatzhalter 5-1">
            <a:extLst>
              <a:ext uri="{FF2B5EF4-FFF2-40B4-BE49-F238E27FC236}">
                <a16:creationId xmlns:a16="http://schemas.microsoft.com/office/drawing/2014/main" id="{40B57B4C-6FFF-4765-9097-275F805D097C}"/>
              </a:ext>
            </a:extLst>
          </p:cNvPr>
          <p:cNvSpPr>
            <a:spLocks noGrp="1"/>
          </p:cNvSpPr>
          <p:nvPr>
            <p:ph type="body" sz="quarter" idx="32" hasCustomPrompt="1"/>
          </p:nvPr>
        </p:nvSpPr>
        <p:spPr bwMode="gray">
          <a:xfrm>
            <a:off x="2928542" y="4148931"/>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49" name="Textplatzhalter 4-2">
            <a:extLst>
              <a:ext uri="{FF2B5EF4-FFF2-40B4-BE49-F238E27FC236}">
                <a16:creationId xmlns:a16="http://schemas.microsoft.com/office/drawing/2014/main" id="{39AC0177-5C62-48CC-A18C-A88B49C375CF}"/>
              </a:ext>
            </a:extLst>
          </p:cNvPr>
          <p:cNvSpPr>
            <a:spLocks noGrp="1"/>
          </p:cNvSpPr>
          <p:nvPr>
            <p:ph type="body" sz="quarter" idx="30" hasCustomPrompt="1"/>
          </p:nvPr>
        </p:nvSpPr>
        <p:spPr bwMode="gray">
          <a:xfrm>
            <a:off x="3793432" y="3572867"/>
            <a:ext cx="345559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50" name="Textplatzhalter 4-1">
            <a:extLst>
              <a:ext uri="{FF2B5EF4-FFF2-40B4-BE49-F238E27FC236}">
                <a16:creationId xmlns:a16="http://schemas.microsoft.com/office/drawing/2014/main" id="{A4C29D20-E01E-47FA-8EB4-A28CE633AA6F}"/>
              </a:ext>
            </a:extLst>
          </p:cNvPr>
          <p:cNvSpPr>
            <a:spLocks noGrp="1"/>
          </p:cNvSpPr>
          <p:nvPr>
            <p:ph type="body" sz="quarter" idx="29" hasCustomPrompt="1"/>
          </p:nvPr>
        </p:nvSpPr>
        <p:spPr bwMode="gray">
          <a:xfrm>
            <a:off x="2928244" y="3572867"/>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51" name="Textplatzhalter 3-2">
            <a:extLst>
              <a:ext uri="{FF2B5EF4-FFF2-40B4-BE49-F238E27FC236}">
                <a16:creationId xmlns:a16="http://schemas.microsoft.com/office/drawing/2014/main" id="{98295970-39EE-46A6-B03C-15974063450B}"/>
              </a:ext>
            </a:extLst>
          </p:cNvPr>
          <p:cNvSpPr>
            <a:spLocks noGrp="1"/>
          </p:cNvSpPr>
          <p:nvPr>
            <p:ph type="body" sz="quarter" idx="27" hasCustomPrompt="1"/>
          </p:nvPr>
        </p:nvSpPr>
        <p:spPr bwMode="gray">
          <a:xfrm>
            <a:off x="3793134" y="2996803"/>
            <a:ext cx="345559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52" name="Textplatzhalter 3-1">
            <a:extLst>
              <a:ext uri="{FF2B5EF4-FFF2-40B4-BE49-F238E27FC236}">
                <a16:creationId xmlns:a16="http://schemas.microsoft.com/office/drawing/2014/main" id="{FDB16576-C331-435D-8057-3303B96EC1FE}"/>
              </a:ext>
            </a:extLst>
          </p:cNvPr>
          <p:cNvSpPr>
            <a:spLocks noGrp="1"/>
          </p:cNvSpPr>
          <p:nvPr>
            <p:ph type="body" sz="quarter" idx="26" hasCustomPrompt="1"/>
          </p:nvPr>
        </p:nvSpPr>
        <p:spPr bwMode="gray">
          <a:xfrm>
            <a:off x="2927946" y="2996803"/>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53" name="Textplatzhalter 2-2">
            <a:extLst>
              <a:ext uri="{FF2B5EF4-FFF2-40B4-BE49-F238E27FC236}">
                <a16:creationId xmlns:a16="http://schemas.microsoft.com/office/drawing/2014/main" id="{1F91984C-A3FA-44E6-9543-72F8E6F0A1B0}"/>
              </a:ext>
            </a:extLst>
          </p:cNvPr>
          <p:cNvSpPr>
            <a:spLocks noGrp="1"/>
          </p:cNvSpPr>
          <p:nvPr>
            <p:ph type="body" sz="quarter" idx="24" hasCustomPrompt="1"/>
          </p:nvPr>
        </p:nvSpPr>
        <p:spPr bwMode="gray">
          <a:xfrm>
            <a:off x="3792836" y="2420739"/>
            <a:ext cx="345559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54" name="Textplatzhalter 2-1">
            <a:extLst>
              <a:ext uri="{FF2B5EF4-FFF2-40B4-BE49-F238E27FC236}">
                <a16:creationId xmlns:a16="http://schemas.microsoft.com/office/drawing/2014/main" id="{26212861-3B5B-443D-9A82-56BB2A10DCB9}"/>
              </a:ext>
            </a:extLst>
          </p:cNvPr>
          <p:cNvSpPr>
            <a:spLocks noGrp="1"/>
          </p:cNvSpPr>
          <p:nvPr>
            <p:ph type="body" sz="quarter" idx="23" hasCustomPrompt="1"/>
          </p:nvPr>
        </p:nvSpPr>
        <p:spPr bwMode="gray">
          <a:xfrm>
            <a:off x="2927648" y="2420739"/>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55" name="Textplatzhalter 1-2">
            <a:extLst>
              <a:ext uri="{FF2B5EF4-FFF2-40B4-BE49-F238E27FC236}">
                <a16:creationId xmlns:a16="http://schemas.microsoft.com/office/drawing/2014/main" id="{5C01F47E-BB12-4EB0-AC3F-1F95D4C9A1B7}"/>
              </a:ext>
            </a:extLst>
          </p:cNvPr>
          <p:cNvSpPr>
            <a:spLocks noGrp="1"/>
          </p:cNvSpPr>
          <p:nvPr>
            <p:ph type="body" sz="quarter" idx="21" hasCustomPrompt="1"/>
          </p:nvPr>
        </p:nvSpPr>
        <p:spPr bwMode="gray">
          <a:xfrm>
            <a:off x="3792538" y="1844675"/>
            <a:ext cx="3455590"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56" name="Textplatzhalter 1-1">
            <a:extLst>
              <a:ext uri="{FF2B5EF4-FFF2-40B4-BE49-F238E27FC236}">
                <a16:creationId xmlns:a16="http://schemas.microsoft.com/office/drawing/2014/main" id="{2D4696FF-CF4B-40A8-B6C1-D978503B2CC4}"/>
              </a:ext>
            </a:extLst>
          </p:cNvPr>
          <p:cNvSpPr>
            <a:spLocks noGrp="1"/>
          </p:cNvSpPr>
          <p:nvPr>
            <p:ph type="body" sz="quarter" idx="20" hasCustomPrompt="1"/>
          </p:nvPr>
        </p:nvSpPr>
        <p:spPr bwMode="gray">
          <a:xfrm>
            <a:off x="2927350" y="1844675"/>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18" name="Titelplatzhalter 1">
            <a:extLst>
              <a:ext uri="{FF2B5EF4-FFF2-40B4-BE49-F238E27FC236}">
                <a16:creationId xmlns:a16="http://schemas.microsoft.com/office/drawing/2014/main" id="{77F9035F-0329-4864-A7EC-154B9EF0AF94}"/>
              </a:ext>
            </a:extLst>
          </p:cNvPr>
          <p:cNvSpPr>
            <a:spLocks noGrp="1"/>
          </p:cNvSpPr>
          <p:nvPr>
            <p:ph type="title" hasCustomPrompt="1"/>
          </p:nvPr>
        </p:nvSpPr>
        <p:spPr bwMode="gray">
          <a:xfrm>
            <a:off x="407988" y="619200"/>
            <a:ext cx="11375380" cy="648000"/>
          </a:xfrm>
          <a:prstGeom prst="rect">
            <a:avLst/>
          </a:prstGeom>
          <a:ln w="38100">
            <a:noFill/>
            <a:miter lim="800000"/>
          </a:ln>
        </p:spPr>
        <p:txBody>
          <a:bodyPr vert="horz" wrap="square" lIns="0" tIns="0" rIns="0" bIns="0" rtlCol="0" anchor="t" anchorCtr="0">
            <a:noAutofit/>
          </a:bodyPr>
          <a:lstStyle>
            <a:lvl1pPr algn="l">
              <a:defRPr sz="3600">
                <a:solidFill>
                  <a:schemeClr val="tx1"/>
                </a:solidFill>
              </a:defRPr>
            </a:lvl1pPr>
          </a:lstStyle>
          <a:p>
            <a:r>
              <a:rPr lang="de-DE" dirty="0"/>
              <a:t>Agenda</a:t>
            </a:r>
          </a:p>
        </p:txBody>
      </p:sp>
    </p:spTree>
    <p:extLst>
      <p:ext uri="{BB962C8B-B14F-4D97-AF65-F5344CB8AC3E}">
        <p14:creationId xmlns:p14="http://schemas.microsoft.com/office/powerpoint/2010/main" val="17443104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zweispaltig | mit Erklärung">
    <p:spTree>
      <p:nvGrpSpPr>
        <p:cNvPr id="1" name=""/>
        <p:cNvGrpSpPr/>
        <p:nvPr/>
      </p:nvGrpSpPr>
      <p:grpSpPr>
        <a:xfrm>
          <a:off x="0" y="0"/>
          <a:ext cx="0" cy="0"/>
          <a:chOff x="0" y="0"/>
          <a:chExt cx="0" cy="0"/>
        </a:xfrm>
      </p:grpSpPr>
      <p:sp>
        <p:nvSpPr>
          <p:cNvPr id="29" name="Rahmen">
            <a:extLst>
              <a:ext uri="{FF2B5EF4-FFF2-40B4-BE49-F238E27FC236}">
                <a16:creationId xmlns:a16="http://schemas.microsoft.com/office/drawing/2014/main" id="{201BBC70-CC93-49DE-8B4A-A68FDA084672}"/>
              </a:ext>
            </a:extLst>
          </p:cNvPr>
          <p:cNvSpPr>
            <a:spLocks noGrp="1"/>
          </p:cNvSpPr>
          <p:nvPr>
            <p:ph type="body" sz="quarter" idx="49" hasCustomPrompt="1"/>
          </p:nvPr>
        </p:nvSpPr>
        <p:spPr bwMode="gray">
          <a:xfrm>
            <a:off x="2927350" y="1557338"/>
            <a:ext cx="9264650" cy="3959225"/>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10000 w 10098"/>
              <a:gd name="connsiteY0" fmla="*/ 10000 h 10231"/>
              <a:gd name="connsiteX1" fmla="*/ 0 w 10098"/>
              <a:gd name="connsiteY1" fmla="*/ 10000 h 10231"/>
              <a:gd name="connsiteX2" fmla="*/ 0 w 10098"/>
              <a:gd name="connsiteY2" fmla="*/ 0 h 10231"/>
              <a:gd name="connsiteX3" fmla="*/ 10000 w 10098"/>
              <a:gd name="connsiteY3" fmla="*/ 0 h 10231"/>
              <a:gd name="connsiteX4" fmla="*/ 10098 w 10098"/>
              <a:gd name="connsiteY4" fmla="*/ 10231 h 10231"/>
              <a:gd name="connsiteX0" fmla="*/ 10000 w 10000"/>
              <a:gd name="connsiteY0" fmla="*/ 10000 h 10000"/>
              <a:gd name="connsiteX1" fmla="*/ 0 w 10000"/>
              <a:gd name="connsiteY1" fmla="*/ 10000 h 10000"/>
              <a:gd name="connsiteX2" fmla="*/ 0 w 10000"/>
              <a:gd name="connsiteY2" fmla="*/ 0 h 10000"/>
              <a:gd name="connsiteX3" fmla="*/ 10000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10000" y="10000"/>
                </a:moveTo>
                <a:lnTo>
                  <a:pt x="0" y="10000"/>
                </a:lnTo>
                <a:lnTo>
                  <a:pt x="0" y="0"/>
                </a:lnTo>
                <a:lnTo>
                  <a:pt x="10000" y="0"/>
                </a:lnTo>
              </a:path>
            </a:pathLst>
          </a:custGeom>
          <a:ln w="38100">
            <a:solidFill>
              <a:schemeClr val="accent4"/>
            </a:solidFill>
            <a:miter lim="800000"/>
          </a:ln>
        </p:spPr>
        <p:txBody>
          <a:bodyPr/>
          <a:lstStyle>
            <a:lvl1pPr marL="0" indent="0">
              <a:lnSpc>
                <a:spcPct val="100000"/>
              </a:lnSpc>
              <a:spcBef>
                <a:spcPts val="0"/>
              </a:spcBef>
              <a:spcAft>
                <a:spcPts val="0"/>
              </a:spcAft>
              <a:buFont typeface="Arial" panose="020B0604020202020204" pitchFamily="34" charset="0"/>
              <a:buNone/>
              <a:defRPr sz="800"/>
            </a:lvl1pPr>
            <a:lvl2pPr marL="0" indent="0">
              <a:lnSpc>
                <a:spcPct val="100000"/>
              </a:lnSpc>
              <a:spcBef>
                <a:spcPts val="0"/>
              </a:spcBef>
              <a:spcAft>
                <a:spcPts val="0"/>
              </a:spcAft>
              <a:buFont typeface="Arial" panose="020B0604020202020204" pitchFamily="34" charset="0"/>
              <a:buNone/>
              <a:defRPr sz="800"/>
            </a:lvl2pPr>
            <a:lvl3pPr marL="0" indent="0">
              <a:lnSpc>
                <a:spcPct val="100000"/>
              </a:lnSpc>
              <a:spcBef>
                <a:spcPts val="0"/>
              </a:spcBef>
              <a:spcAft>
                <a:spcPts val="0"/>
              </a:spcAft>
              <a:buNone/>
              <a:defRPr sz="800"/>
            </a:lvl3pPr>
            <a:lvl4pPr marL="0" indent="0">
              <a:lnSpc>
                <a:spcPct val="100000"/>
              </a:lnSpc>
              <a:spcBef>
                <a:spcPts val="0"/>
              </a:spcBef>
              <a:spcAft>
                <a:spcPts val="0"/>
              </a:spcAft>
              <a:buNone/>
              <a:defRPr sz="800"/>
            </a:lvl4pPr>
            <a:lvl5pPr marL="0" indent="0">
              <a:lnSpc>
                <a:spcPct val="100000"/>
              </a:lnSpc>
              <a:spcBef>
                <a:spcPts val="0"/>
              </a:spcBef>
              <a:spcAft>
                <a:spcPts val="0"/>
              </a:spcAft>
              <a:buNone/>
              <a:defRPr sz="800"/>
            </a:lvl5pPr>
            <a:lvl6pPr marL="0" indent="0">
              <a:lnSpc>
                <a:spcPct val="100000"/>
              </a:lnSpc>
              <a:spcBef>
                <a:spcPts val="0"/>
              </a:spcBef>
              <a:spcAft>
                <a:spcPts val="0"/>
              </a:spcAft>
              <a:buNone/>
              <a:defRPr sz="800"/>
            </a:lvl6pPr>
            <a:lvl7pPr marL="0" indent="0">
              <a:lnSpc>
                <a:spcPct val="100000"/>
              </a:lnSpc>
              <a:spcBef>
                <a:spcPts val="0"/>
              </a:spcBef>
              <a:spcAft>
                <a:spcPts val="0"/>
              </a:spcAft>
              <a:buNone/>
              <a:defRPr sz="800"/>
            </a:lvl7pPr>
            <a:lvl8pPr marL="0" indent="0">
              <a:lnSpc>
                <a:spcPct val="100000"/>
              </a:lnSpc>
              <a:spcBef>
                <a:spcPts val="0"/>
              </a:spcBef>
              <a:spcAft>
                <a:spcPts val="0"/>
              </a:spcAft>
              <a:buNone/>
              <a:defRPr sz="800"/>
            </a:lvl8pPr>
            <a:lvl9pPr marL="0" indent="0">
              <a:lnSpc>
                <a:spcPct val="100000"/>
              </a:lnSpc>
              <a:spcBef>
                <a:spcPts val="0"/>
              </a:spcBef>
              <a:spcAft>
                <a:spcPts val="0"/>
              </a:spcAft>
              <a:buNone/>
              <a:defRPr sz="800"/>
            </a:lvl9pPr>
          </a:lstStyle>
          <a:p>
            <a:pPr lvl="0"/>
            <a:r>
              <a:rPr lang="de-DE" dirty="0"/>
              <a:t> </a:t>
            </a:r>
          </a:p>
        </p:txBody>
      </p:sp>
      <p:sp>
        <p:nvSpPr>
          <p:cNvPr id="7" name="Foliennummernplatzhalter 6">
            <a:extLst>
              <a:ext uri="{FF2B5EF4-FFF2-40B4-BE49-F238E27FC236}">
                <a16:creationId xmlns:a16="http://schemas.microsoft.com/office/drawing/2014/main" id="{914F0953-21C2-4C36-AF1D-145FEDCC4A68}"/>
              </a:ext>
            </a:extLst>
          </p:cNvPr>
          <p:cNvSpPr>
            <a:spLocks noGrp="1"/>
          </p:cNvSpPr>
          <p:nvPr>
            <p:ph type="sldNum" sz="quarter" idx="17"/>
          </p:nvPr>
        </p:nvSpPr>
        <p:spPr bwMode="gray"/>
        <p:txBody>
          <a:bodyPr/>
          <a:lstStyle/>
          <a:p>
            <a:fld id="{443B15C8-972D-49F6-9B7C-5A2154A8C95F}" type="slidenum">
              <a:rPr lang="de-DE" smtClean="0"/>
              <a:pPr/>
              <a:t>‹Nr.›</a:t>
            </a:fld>
            <a:endParaRPr lang="de-DE" dirty="0"/>
          </a:p>
        </p:txBody>
      </p:sp>
      <p:sp>
        <p:nvSpPr>
          <p:cNvPr id="2" name="Datumsplatzhalter 1">
            <a:extLst>
              <a:ext uri="{FF2B5EF4-FFF2-40B4-BE49-F238E27FC236}">
                <a16:creationId xmlns:a16="http://schemas.microsoft.com/office/drawing/2014/main" id="{D72BFBED-E1B7-4551-95F9-410C0321EEE5}"/>
              </a:ext>
            </a:extLst>
          </p:cNvPr>
          <p:cNvSpPr>
            <a:spLocks noGrp="1"/>
          </p:cNvSpPr>
          <p:nvPr>
            <p:ph type="dt" sz="half" idx="15"/>
          </p:nvPr>
        </p:nvSpPr>
        <p:spPr bwMode="gray"/>
        <p:txBody>
          <a:bodyPr/>
          <a:lstStyle/>
          <a:p>
            <a:fld id="{913AEACA-4F7C-4EE0-A217-1BCAB8F8B427}" type="datetime1">
              <a:rPr lang="de-DE" smtClean="0"/>
              <a:t>18.08.2023</a:t>
            </a:fld>
            <a:endParaRPr lang="de-DE" dirty="0"/>
          </a:p>
        </p:txBody>
      </p:sp>
      <p:sp>
        <p:nvSpPr>
          <p:cNvPr id="6" name="Fußzeilenplatzhalter 5">
            <a:extLst>
              <a:ext uri="{FF2B5EF4-FFF2-40B4-BE49-F238E27FC236}">
                <a16:creationId xmlns:a16="http://schemas.microsoft.com/office/drawing/2014/main" id="{7F1FB6FB-07E7-47CB-9502-2CCE9C958E1C}"/>
              </a:ext>
            </a:extLst>
          </p:cNvPr>
          <p:cNvSpPr>
            <a:spLocks noGrp="1"/>
          </p:cNvSpPr>
          <p:nvPr>
            <p:ph type="ftr" sz="quarter" idx="16"/>
          </p:nvPr>
        </p:nvSpPr>
        <p:spPr bwMode="gray"/>
        <p:txBody>
          <a:bodyPr/>
          <a:lstStyle/>
          <a:p>
            <a:endParaRPr lang="de-DE" dirty="0"/>
          </a:p>
        </p:txBody>
      </p:sp>
      <p:sp>
        <p:nvSpPr>
          <p:cNvPr id="14" name="Textplatzhalter 9">
            <a:extLst>
              <a:ext uri="{FF2B5EF4-FFF2-40B4-BE49-F238E27FC236}">
                <a16:creationId xmlns:a16="http://schemas.microsoft.com/office/drawing/2014/main" id="{ED9C4342-429C-4718-91C2-3FD1BD4A9A04}"/>
              </a:ext>
            </a:extLst>
          </p:cNvPr>
          <p:cNvSpPr>
            <a:spLocks noGrp="1"/>
          </p:cNvSpPr>
          <p:nvPr>
            <p:ph type="body" sz="quarter" idx="14" hasCustomPrompt="1"/>
          </p:nvPr>
        </p:nvSpPr>
        <p:spPr bwMode="gray">
          <a:xfrm>
            <a:off x="408632" y="259200"/>
            <a:ext cx="11376000" cy="288000"/>
          </a:xfrm>
          <a:ln>
            <a:solidFill>
              <a:schemeClr val="tx1">
                <a:alpha val="0"/>
              </a:schemeClr>
            </a:solidFill>
          </a:ln>
        </p:spPr>
        <p:txBody>
          <a:bodyPr tIns="0" bIns="0" anchor="b" anchorCtr="0"/>
          <a:lstStyle>
            <a:lvl1pPr marL="0" indent="0">
              <a:lnSpc>
                <a:spcPct val="100000"/>
              </a:lnSpc>
              <a:spcBef>
                <a:spcPts val="0"/>
              </a:spcBef>
              <a:spcAft>
                <a:spcPts val="0"/>
              </a:spcAft>
              <a:buFont typeface="Arial" panose="020B0604020202020204" pitchFamily="34" charset="0"/>
              <a:buNone/>
              <a:defRPr sz="1800" b="0" i="0">
                <a:solidFill>
                  <a:schemeClr val="bg1"/>
                </a:solidFill>
                <a:latin typeface="+mn-lt"/>
              </a:defRPr>
            </a:lvl1pPr>
            <a:lvl2pPr marL="0" indent="0">
              <a:lnSpc>
                <a:spcPct val="100000"/>
              </a:lnSpc>
              <a:spcBef>
                <a:spcPts val="0"/>
              </a:spcBef>
              <a:spcAft>
                <a:spcPts val="0"/>
              </a:spcAft>
              <a:buFont typeface="Arial" panose="020B0604020202020204" pitchFamily="34" charset="0"/>
              <a:buNone/>
              <a:defRPr sz="1800" b="0" i="0">
                <a:solidFill>
                  <a:schemeClr val="bg1"/>
                </a:solidFill>
                <a:latin typeface="+mn-lt"/>
              </a:defRPr>
            </a:lvl2pPr>
            <a:lvl3pPr marL="0" indent="0">
              <a:lnSpc>
                <a:spcPct val="100000"/>
              </a:lnSpc>
              <a:spcBef>
                <a:spcPts val="0"/>
              </a:spcBef>
              <a:spcAft>
                <a:spcPts val="0"/>
              </a:spcAft>
              <a:buNone/>
              <a:defRPr sz="1800" b="0" i="0">
                <a:solidFill>
                  <a:schemeClr val="bg1"/>
                </a:solidFill>
                <a:latin typeface="+mn-lt"/>
              </a:defRPr>
            </a:lvl3pPr>
            <a:lvl4pPr marL="0" indent="0">
              <a:lnSpc>
                <a:spcPct val="100000"/>
              </a:lnSpc>
              <a:spcBef>
                <a:spcPts val="0"/>
              </a:spcBef>
              <a:spcAft>
                <a:spcPts val="0"/>
              </a:spcAft>
              <a:buNone/>
              <a:defRPr sz="1800" b="0" i="0">
                <a:solidFill>
                  <a:schemeClr val="bg1"/>
                </a:solidFill>
                <a:latin typeface="+mn-lt"/>
              </a:defRPr>
            </a:lvl4pPr>
            <a:lvl5pPr marL="0" indent="0">
              <a:lnSpc>
                <a:spcPct val="100000"/>
              </a:lnSpc>
              <a:spcBef>
                <a:spcPts val="0"/>
              </a:spcBef>
              <a:spcAft>
                <a:spcPts val="0"/>
              </a:spcAft>
              <a:buNone/>
              <a:defRPr sz="1800" b="0" i="0">
                <a:solidFill>
                  <a:schemeClr val="bg1"/>
                </a:solidFill>
                <a:latin typeface="+mn-lt"/>
              </a:defRPr>
            </a:lvl5pPr>
            <a:lvl6pPr marL="0" indent="0">
              <a:lnSpc>
                <a:spcPct val="100000"/>
              </a:lnSpc>
              <a:spcBef>
                <a:spcPts val="0"/>
              </a:spcBef>
              <a:spcAft>
                <a:spcPts val="0"/>
              </a:spcAft>
              <a:buNone/>
              <a:defRPr sz="1800" b="0" i="0">
                <a:solidFill>
                  <a:schemeClr val="bg1"/>
                </a:solidFill>
                <a:latin typeface="+mn-lt"/>
              </a:defRPr>
            </a:lvl6pPr>
            <a:lvl7pPr marL="0" indent="0">
              <a:lnSpc>
                <a:spcPct val="100000"/>
              </a:lnSpc>
              <a:spcBef>
                <a:spcPts val="0"/>
              </a:spcBef>
              <a:spcAft>
                <a:spcPts val="0"/>
              </a:spcAft>
              <a:buNone/>
              <a:defRPr sz="1800" b="0" i="0">
                <a:solidFill>
                  <a:schemeClr val="bg1"/>
                </a:solidFill>
                <a:latin typeface="+mn-lt"/>
              </a:defRPr>
            </a:lvl7pPr>
            <a:lvl8pPr marL="0" indent="0">
              <a:lnSpc>
                <a:spcPct val="100000"/>
              </a:lnSpc>
              <a:spcBef>
                <a:spcPts val="0"/>
              </a:spcBef>
              <a:spcAft>
                <a:spcPts val="0"/>
              </a:spcAft>
              <a:buNone/>
              <a:defRPr sz="1800" b="0" i="0">
                <a:solidFill>
                  <a:schemeClr val="bg1"/>
                </a:solidFill>
                <a:latin typeface="+mn-lt"/>
              </a:defRPr>
            </a:lvl8pPr>
            <a:lvl9pPr marL="0" indent="0">
              <a:lnSpc>
                <a:spcPct val="100000"/>
              </a:lnSpc>
              <a:spcBef>
                <a:spcPts val="0"/>
              </a:spcBef>
              <a:spcAft>
                <a:spcPts val="0"/>
              </a:spcAft>
              <a:buNone/>
              <a:defRPr sz="1800" b="0" i="0">
                <a:solidFill>
                  <a:schemeClr val="bg1"/>
                </a:solidFill>
                <a:latin typeface="+mn-lt"/>
              </a:defRPr>
            </a:lvl9pPr>
          </a:lstStyle>
          <a:p>
            <a:pPr lvl="0"/>
            <a:r>
              <a:rPr lang="de-DE" dirty="0"/>
              <a:t> </a:t>
            </a:r>
          </a:p>
        </p:txBody>
      </p:sp>
      <p:sp>
        <p:nvSpPr>
          <p:cNvPr id="10" name="Quelle"/>
          <p:cNvSpPr>
            <a:spLocks noGrp="1"/>
          </p:cNvSpPr>
          <p:nvPr>
            <p:ph type="body" sz="quarter" idx="13" hasCustomPrompt="1"/>
          </p:nvPr>
        </p:nvSpPr>
        <p:spPr bwMode="gray">
          <a:xfrm>
            <a:off x="407368" y="6165328"/>
            <a:ext cx="11376000" cy="216000"/>
          </a:xfrm>
          <a:ln>
            <a:solidFill>
              <a:schemeClr val="tx1">
                <a:alpha val="0"/>
              </a:schemeClr>
            </a:solidFill>
          </a:ln>
        </p:spPr>
        <p:txBody>
          <a:bodyPr anchor="b"/>
          <a:lstStyle>
            <a:lvl1pPr marL="0" indent="0">
              <a:lnSpc>
                <a:spcPct val="100000"/>
              </a:lnSpc>
              <a:spcBef>
                <a:spcPts val="0"/>
              </a:spcBef>
              <a:spcAft>
                <a:spcPts val="0"/>
              </a:spcAft>
              <a:buFont typeface="Arial" panose="020B0604020202020204" pitchFamily="34" charset="0"/>
              <a:buNone/>
              <a:defRPr sz="900" b="0">
                <a:solidFill>
                  <a:schemeClr val="tx1"/>
                </a:solidFill>
                <a:latin typeface="+mn-lt"/>
              </a:defRPr>
            </a:lvl1pPr>
            <a:lvl2pPr marL="0" indent="0">
              <a:lnSpc>
                <a:spcPct val="100000"/>
              </a:lnSpc>
              <a:spcBef>
                <a:spcPts val="0"/>
              </a:spcBef>
              <a:spcAft>
                <a:spcPts val="0"/>
              </a:spcAft>
              <a:buFont typeface="Arial" panose="020B0604020202020204" pitchFamily="34" charset="0"/>
              <a:buNone/>
              <a:defRPr sz="900" b="0">
                <a:solidFill>
                  <a:schemeClr val="tx1"/>
                </a:solidFill>
                <a:latin typeface="+mn-lt"/>
              </a:defRPr>
            </a:lvl2pPr>
            <a:lvl3pPr marL="0" indent="0">
              <a:lnSpc>
                <a:spcPct val="100000"/>
              </a:lnSpc>
              <a:spcBef>
                <a:spcPts val="0"/>
              </a:spcBef>
              <a:spcAft>
                <a:spcPts val="0"/>
              </a:spcAft>
              <a:buNone/>
              <a:defRPr sz="900" b="0">
                <a:solidFill>
                  <a:schemeClr val="tx1"/>
                </a:solidFill>
                <a:latin typeface="+mn-lt"/>
              </a:defRPr>
            </a:lvl3pPr>
            <a:lvl4pPr marL="0" indent="0">
              <a:lnSpc>
                <a:spcPct val="100000"/>
              </a:lnSpc>
              <a:spcBef>
                <a:spcPts val="0"/>
              </a:spcBef>
              <a:spcAft>
                <a:spcPts val="0"/>
              </a:spcAft>
              <a:buNone/>
              <a:defRPr sz="900" b="0">
                <a:solidFill>
                  <a:schemeClr val="tx1"/>
                </a:solidFill>
                <a:latin typeface="+mn-lt"/>
              </a:defRPr>
            </a:lvl4pPr>
            <a:lvl5pPr marL="0" indent="0">
              <a:lnSpc>
                <a:spcPct val="100000"/>
              </a:lnSpc>
              <a:spcBef>
                <a:spcPts val="0"/>
              </a:spcBef>
              <a:spcAft>
                <a:spcPts val="0"/>
              </a:spcAft>
              <a:buNone/>
              <a:defRPr sz="900" b="0">
                <a:solidFill>
                  <a:schemeClr val="tx1"/>
                </a:solidFill>
                <a:latin typeface="+mn-lt"/>
              </a:defRPr>
            </a:lvl5pPr>
            <a:lvl6pPr marL="0" indent="0">
              <a:lnSpc>
                <a:spcPct val="100000"/>
              </a:lnSpc>
              <a:spcBef>
                <a:spcPts val="0"/>
              </a:spcBef>
              <a:spcAft>
                <a:spcPts val="0"/>
              </a:spcAft>
              <a:buNone/>
              <a:defRPr sz="900" b="0">
                <a:solidFill>
                  <a:schemeClr val="tx1"/>
                </a:solidFill>
                <a:latin typeface="+mn-lt"/>
              </a:defRPr>
            </a:lvl6pPr>
            <a:lvl7pPr marL="0" indent="0">
              <a:lnSpc>
                <a:spcPct val="100000"/>
              </a:lnSpc>
              <a:spcBef>
                <a:spcPts val="0"/>
              </a:spcBef>
              <a:spcAft>
                <a:spcPts val="0"/>
              </a:spcAft>
              <a:buNone/>
              <a:defRPr sz="900" b="0">
                <a:solidFill>
                  <a:schemeClr val="tx1"/>
                </a:solidFill>
                <a:latin typeface="+mn-lt"/>
              </a:defRPr>
            </a:lvl7pPr>
            <a:lvl8pPr marL="0" indent="0">
              <a:lnSpc>
                <a:spcPct val="100000"/>
              </a:lnSpc>
              <a:spcBef>
                <a:spcPts val="0"/>
              </a:spcBef>
              <a:spcAft>
                <a:spcPts val="0"/>
              </a:spcAft>
              <a:buNone/>
              <a:defRPr sz="900" b="0">
                <a:solidFill>
                  <a:schemeClr val="tx1"/>
                </a:solidFill>
                <a:latin typeface="+mn-lt"/>
              </a:defRPr>
            </a:lvl8pPr>
            <a:lvl9pPr marL="0" indent="0">
              <a:lnSpc>
                <a:spcPct val="100000"/>
              </a:lnSpc>
              <a:spcBef>
                <a:spcPts val="0"/>
              </a:spcBef>
              <a:spcAft>
                <a:spcPts val="0"/>
              </a:spcAft>
              <a:buNone/>
              <a:defRPr sz="900" b="0">
                <a:solidFill>
                  <a:schemeClr val="tx1"/>
                </a:solidFill>
                <a:latin typeface="+mn-lt"/>
              </a:defRPr>
            </a:lvl9pPr>
          </a:lstStyle>
          <a:p>
            <a:pPr lvl="0"/>
            <a:r>
              <a:rPr lang="de-DE" dirty="0"/>
              <a:t> </a:t>
            </a:r>
          </a:p>
        </p:txBody>
      </p:sp>
      <p:sp>
        <p:nvSpPr>
          <p:cNvPr id="43" name="Textplatzhalter 6-3">
            <a:extLst>
              <a:ext uri="{FF2B5EF4-FFF2-40B4-BE49-F238E27FC236}">
                <a16:creationId xmlns:a16="http://schemas.microsoft.com/office/drawing/2014/main" id="{DF8180CB-A633-49CA-A9EA-3138F53D4B30}"/>
              </a:ext>
            </a:extLst>
          </p:cNvPr>
          <p:cNvSpPr>
            <a:spLocks noGrp="1"/>
          </p:cNvSpPr>
          <p:nvPr>
            <p:ph type="body" sz="quarter" idx="48" hasCustomPrompt="1"/>
          </p:nvPr>
        </p:nvSpPr>
        <p:spPr bwMode="gray">
          <a:xfrm>
            <a:off x="8257034" y="4653285"/>
            <a:ext cx="3527598" cy="576000"/>
          </a:xfrm>
        </p:spPr>
        <p:txBody>
          <a:bodyPr anchor="t"/>
          <a:lstStyle>
            <a:lvl1pPr marL="0" indent="0">
              <a:spcBef>
                <a:spcPts val="0"/>
              </a:spcBef>
              <a:spcAft>
                <a:spcPts val="0"/>
              </a:spcAft>
              <a:buFont typeface="Arial" panose="020B0604020202020204" pitchFamily="34" charset="0"/>
              <a:buNone/>
              <a:defRPr sz="1400" b="0"/>
            </a:lvl1pPr>
            <a:lvl2pPr marL="0" indent="0">
              <a:spcBef>
                <a:spcPts val="0"/>
              </a:spcBef>
              <a:spcAft>
                <a:spcPts val="0"/>
              </a:spcAft>
              <a:buFont typeface="Arial" panose="020B0604020202020204" pitchFamily="34" charset="0"/>
              <a:buNone/>
              <a:defRPr sz="1400" b="0"/>
            </a:lvl2pPr>
            <a:lvl3pPr marL="0" indent="0">
              <a:spcBef>
                <a:spcPts val="0"/>
              </a:spcBef>
              <a:spcAft>
                <a:spcPts val="0"/>
              </a:spcAft>
              <a:buNone/>
              <a:defRPr sz="1400" b="0"/>
            </a:lvl3pPr>
            <a:lvl4pPr marL="0" indent="0">
              <a:spcBef>
                <a:spcPts val="0"/>
              </a:spcBef>
              <a:spcAft>
                <a:spcPts val="0"/>
              </a:spcAft>
              <a:buNone/>
              <a:defRPr sz="1400" b="0"/>
            </a:lvl4pPr>
            <a:lvl5pPr marL="0" indent="0">
              <a:spcBef>
                <a:spcPts val="0"/>
              </a:spcBef>
              <a:spcAft>
                <a:spcPts val="0"/>
              </a:spcAft>
              <a:buNone/>
              <a:defRPr sz="1400" b="0"/>
            </a:lvl5pPr>
            <a:lvl6pPr marL="0" indent="0">
              <a:spcBef>
                <a:spcPts val="0"/>
              </a:spcBef>
              <a:spcAft>
                <a:spcPts val="0"/>
              </a:spcAft>
              <a:buNone/>
              <a:defRPr sz="1400" b="0"/>
            </a:lvl6pPr>
            <a:lvl7pPr marL="0" indent="0">
              <a:spcBef>
                <a:spcPts val="0"/>
              </a:spcBef>
              <a:spcAft>
                <a:spcPts val="0"/>
              </a:spcAft>
              <a:buNone/>
              <a:defRPr sz="1400" b="0"/>
            </a:lvl7pPr>
            <a:lvl8pPr marL="0" indent="0">
              <a:spcBef>
                <a:spcPts val="0"/>
              </a:spcBef>
              <a:spcAft>
                <a:spcPts val="0"/>
              </a:spcAft>
              <a:buNone/>
              <a:defRPr sz="1400" b="0"/>
            </a:lvl8pPr>
            <a:lvl9pPr marL="0" indent="0">
              <a:spcBef>
                <a:spcPts val="0"/>
              </a:spcBef>
              <a:spcAft>
                <a:spcPts val="0"/>
              </a:spcAft>
              <a:buNone/>
              <a:defRPr sz="1400" b="0"/>
            </a:lvl9pPr>
          </a:lstStyle>
          <a:p>
            <a:pPr lvl="0"/>
            <a:r>
              <a:rPr lang="de-DE" dirty="0"/>
              <a:t>Erläuterung in maximal zwei Zeilen</a:t>
            </a:r>
          </a:p>
        </p:txBody>
      </p:sp>
      <p:sp>
        <p:nvSpPr>
          <p:cNvPr id="41" name="Textplatzhalter 6-2">
            <a:extLst>
              <a:ext uri="{FF2B5EF4-FFF2-40B4-BE49-F238E27FC236}">
                <a16:creationId xmlns:a16="http://schemas.microsoft.com/office/drawing/2014/main" id="{39BA176F-9E19-4649-8B01-AD8F7275EB6E}"/>
              </a:ext>
            </a:extLst>
          </p:cNvPr>
          <p:cNvSpPr>
            <a:spLocks noGrp="1"/>
          </p:cNvSpPr>
          <p:nvPr>
            <p:ph type="body" sz="quarter" idx="46" hasCustomPrompt="1"/>
          </p:nvPr>
        </p:nvSpPr>
        <p:spPr bwMode="gray">
          <a:xfrm>
            <a:off x="8256736" y="4149080"/>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40" name="Textplatzhalter 6-1">
            <a:extLst>
              <a:ext uri="{FF2B5EF4-FFF2-40B4-BE49-F238E27FC236}">
                <a16:creationId xmlns:a16="http://schemas.microsoft.com/office/drawing/2014/main" id="{66FDF788-F465-4728-A2B8-DE309210AEB9}"/>
              </a:ext>
            </a:extLst>
          </p:cNvPr>
          <p:cNvSpPr>
            <a:spLocks noGrp="1"/>
          </p:cNvSpPr>
          <p:nvPr>
            <p:ph type="body" sz="quarter" idx="45" hasCustomPrompt="1"/>
          </p:nvPr>
        </p:nvSpPr>
        <p:spPr bwMode="gray">
          <a:xfrm>
            <a:off x="7391548" y="4149080"/>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39" name="Textplatzhalter 5-3">
            <a:extLst>
              <a:ext uri="{FF2B5EF4-FFF2-40B4-BE49-F238E27FC236}">
                <a16:creationId xmlns:a16="http://schemas.microsoft.com/office/drawing/2014/main" id="{9C69753C-7600-4602-A752-9E0CBEA409D8}"/>
              </a:ext>
            </a:extLst>
          </p:cNvPr>
          <p:cNvSpPr>
            <a:spLocks noGrp="1"/>
          </p:cNvSpPr>
          <p:nvPr>
            <p:ph type="body" sz="quarter" idx="44" hasCustomPrompt="1"/>
          </p:nvPr>
        </p:nvSpPr>
        <p:spPr bwMode="gray">
          <a:xfrm>
            <a:off x="8256438" y="3501157"/>
            <a:ext cx="3527598" cy="576000"/>
          </a:xfrm>
        </p:spPr>
        <p:txBody>
          <a:bodyPr anchor="t"/>
          <a:lstStyle>
            <a:lvl1pPr marL="0" indent="0">
              <a:spcBef>
                <a:spcPts val="0"/>
              </a:spcBef>
              <a:spcAft>
                <a:spcPts val="0"/>
              </a:spcAft>
              <a:buFont typeface="Arial" panose="020B0604020202020204" pitchFamily="34" charset="0"/>
              <a:buNone/>
              <a:defRPr sz="1400" b="0"/>
            </a:lvl1pPr>
            <a:lvl2pPr marL="0" indent="0">
              <a:spcBef>
                <a:spcPts val="0"/>
              </a:spcBef>
              <a:spcAft>
                <a:spcPts val="0"/>
              </a:spcAft>
              <a:buFont typeface="Arial" panose="020B0604020202020204" pitchFamily="34" charset="0"/>
              <a:buNone/>
              <a:defRPr sz="1400" b="0"/>
            </a:lvl2pPr>
            <a:lvl3pPr marL="0" indent="0">
              <a:spcBef>
                <a:spcPts val="0"/>
              </a:spcBef>
              <a:spcAft>
                <a:spcPts val="0"/>
              </a:spcAft>
              <a:buNone/>
              <a:defRPr sz="1400" b="0"/>
            </a:lvl3pPr>
            <a:lvl4pPr marL="0" indent="0">
              <a:spcBef>
                <a:spcPts val="0"/>
              </a:spcBef>
              <a:spcAft>
                <a:spcPts val="0"/>
              </a:spcAft>
              <a:buNone/>
              <a:defRPr sz="1400" b="0"/>
            </a:lvl4pPr>
            <a:lvl5pPr marL="0" indent="0">
              <a:spcBef>
                <a:spcPts val="0"/>
              </a:spcBef>
              <a:spcAft>
                <a:spcPts val="0"/>
              </a:spcAft>
              <a:buNone/>
              <a:defRPr sz="1400" b="0"/>
            </a:lvl5pPr>
            <a:lvl6pPr marL="0" indent="0">
              <a:spcBef>
                <a:spcPts val="0"/>
              </a:spcBef>
              <a:spcAft>
                <a:spcPts val="0"/>
              </a:spcAft>
              <a:buNone/>
              <a:defRPr sz="1400" b="0"/>
            </a:lvl6pPr>
            <a:lvl7pPr marL="0" indent="0">
              <a:spcBef>
                <a:spcPts val="0"/>
              </a:spcBef>
              <a:spcAft>
                <a:spcPts val="0"/>
              </a:spcAft>
              <a:buNone/>
              <a:defRPr sz="1400" b="0"/>
            </a:lvl7pPr>
            <a:lvl8pPr marL="0" indent="0">
              <a:spcBef>
                <a:spcPts val="0"/>
              </a:spcBef>
              <a:spcAft>
                <a:spcPts val="0"/>
              </a:spcAft>
              <a:buNone/>
              <a:defRPr sz="1400" b="0"/>
            </a:lvl8pPr>
            <a:lvl9pPr marL="0" indent="0">
              <a:spcBef>
                <a:spcPts val="0"/>
              </a:spcBef>
              <a:spcAft>
                <a:spcPts val="0"/>
              </a:spcAft>
              <a:buNone/>
              <a:defRPr sz="1400" b="0"/>
            </a:lvl9pPr>
          </a:lstStyle>
          <a:p>
            <a:pPr lvl="0"/>
            <a:r>
              <a:rPr lang="de-DE" dirty="0"/>
              <a:t>Erläuterung in maximal zwei Zeilen</a:t>
            </a:r>
          </a:p>
        </p:txBody>
      </p:sp>
      <p:sp>
        <p:nvSpPr>
          <p:cNvPr id="37" name="Textplatzhalter 5-2">
            <a:extLst>
              <a:ext uri="{FF2B5EF4-FFF2-40B4-BE49-F238E27FC236}">
                <a16:creationId xmlns:a16="http://schemas.microsoft.com/office/drawing/2014/main" id="{4E2288CD-12CE-4199-95E7-96D5CFBD39C5}"/>
              </a:ext>
            </a:extLst>
          </p:cNvPr>
          <p:cNvSpPr>
            <a:spLocks noGrp="1"/>
          </p:cNvSpPr>
          <p:nvPr>
            <p:ph type="body" sz="quarter" idx="42" hasCustomPrompt="1"/>
          </p:nvPr>
        </p:nvSpPr>
        <p:spPr bwMode="gray">
          <a:xfrm>
            <a:off x="8256140" y="2996952"/>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36" name="Textplatzhalter 5-1">
            <a:extLst>
              <a:ext uri="{FF2B5EF4-FFF2-40B4-BE49-F238E27FC236}">
                <a16:creationId xmlns:a16="http://schemas.microsoft.com/office/drawing/2014/main" id="{FCA84184-F846-430D-8C9F-ADFD122CFB5C}"/>
              </a:ext>
            </a:extLst>
          </p:cNvPr>
          <p:cNvSpPr>
            <a:spLocks noGrp="1"/>
          </p:cNvSpPr>
          <p:nvPr>
            <p:ph type="body" sz="quarter" idx="41" hasCustomPrompt="1"/>
          </p:nvPr>
        </p:nvSpPr>
        <p:spPr bwMode="gray">
          <a:xfrm>
            <a:off x="7390952" y="2996952"/>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35" name="Textplatzhalter 4-3">
            <a:extLst>
              <a:ext uri="{FF2B5EF4-FFF2-40B4-BE49-F238E27FC236}">
                <a16:creationId xmlns:a16="http://schemas.microsoft.com/office/drawing/2014/main" id="{77FA3E7D-3171-4AB9-85D5-CE09DC41F141}"/>
              </a:ext>
            </a:extLst>
          </p:cNvPr>
          <p:cNvSpPr>
            <a:spLocks noGrp="1"/>
          </p:cNvSpPr>
          <p:nvPr>
            <p:ph type="body" sz="quarter" idx="40" hasCustomPrompt="1"/>
          </p:nvPr>
        </p:nvSpPr>
        <p:spPr bwMode="gray">
          <a:xfrm>
            <a:off x="8255842" y="2348944"/>
            <a:ext cx="3527598" cy="576000"/>
          </a:xfrm>
        </p:spPr>
        <p:txBody>
          <a:bodyPr anchor="t"/>
          <a:lstStyle>
            <a:lvl1pPr marL="0" indent="0">
              <a:spcBef>
                <a:spcPts val="0"/>
              </a:spcBef>
              <a:spcAft>
                <a:spcPts val="0"/>
              </a:spcAft>
              <a:buFont typeface="Arial" panose="020B0604020202020204" pitchFamily="34" charset="0"/>
              <a:buNone/>
              <a:defRPr sz="1400" b="0"/>
            </a:lvl1pPr>
            <a:lvl2pPr marL="0" indent="0">
              <a:spcBef>
                <a:spcPts val="0"/>
              </a:spcBef>
              <a:spcAft>
                <a:spcPts val="0"/>
              </a:spcAft>
              <a:buFont typeface="Arial" panose="020B0604020202020204" pitchFamily="34" charset="0"/>
              <a:buNone/>
              <a:defRPr sz="1400" b="0"/>
            </a:lvl2pPr>
            <a:lvl3pPr marL="0" indent="0">
              <a:spcBef>
                <a:spcPts val="0"/>
              </a:spcBef>
              <a:spcAft>
                <a:spcPts val="0"/>
              </a:spcAft>
              <a:buNone/>
              <a:defRPr sz="1400" b="0"/>
            </a:lvl3pPr>
            <a:lvl4pPr marL="0" indent="0">
              <a:spcBef>
                <a:spcPts val="0"/>
              </a:spcBef>
              <a:spcAft>
                <a:spcPts val="0"/>
              </a:spcAft>
              <a:buNone/>
              <a:defRPr sz="1400" b="0"/>
            </a:lvl4pPr>
            <a:lvl5pPr marL="0" indent="0">
              <a:spcBef>
                <a:spcPts val="0"/>
              </a:spcBef>
              <a:spcAft>
                <a:spcPts val="0"/>
              </a:spcAft>
              <a:buNone/>
              <a:defRPr sz="1400" b="0"/>
            </a:lvl5pPr>
            <a:lvl6pPr marL="0" indent="0">
              <a:spcBef>
                <a:spcPts val="0"/>
              </a:spcBef>
              <a:spcAft>
                <a:spcPts val="0"/>
              </a:spcAft>
              <a:buNone/>
              <a:defRPr sz="1400" b="0"/>
            </a:lvl6pPr>
            <a:lvl7pPr marL="0" indent="0">
              <a:spcBef>
                <a:spcPts val="0"/>
              </a:spcBef>
              <a:spcAft>
                <a:spcPts val="0"/>
              </a:spcAft>
              <a:buNone/>
              <a:defRPr sz="1400" b="0"/>
            </a:lvl7pPr>
            <a:lvl8pPr marL="0" indent="0">
              <a:spcBef>
                <a:spcPts val="0"/>
              </a:spcBef>
              <a:spcAft>
                <a:spcPts val="0"/>
              </a:spcAft>
              <a:buNone/>
              <a:defRPr sz="1400" b="0"/>
            </a:lvl8pPr>
            <a:lvl9pPr marL="0" indent="0">
              <a:spcBef>
                <a:spcPts val="0"/>
              </a:spcBef>
              <a:spcAft>
                <a:spcPts val="0"/>
              </a:spcAft>
              <a:buNone/>
              <a:defRPr sz="1400" b="0"/>
            </a:lvl9pPr>
          </a:lstStyle>
          <a:p>
            <a:pPr lvl="0"/>
            <a:r>
              <a:rPr lang="de-DE" dirty="0"/>
              <a:t>Erläuterung in maximal zwei Zeilen</a:t>
            </a:r>
          </a:p>
        </p:txBody>
      </p:sp>
      <p:sp>
        <p:nvSpPr>
          <p:cNvPr id="33" name="Textplatzhalter 4-2">
            <a:extLst>
              <a:ext uri="{FF2B5EF4-FFF2-40B4-BE49-F238E27FC236}">
                <a16:creationId xmlns:a16="http://schemas.microsoft.com/office/drawing/2014/main" id="{4BB2BC8A-9ECA-4A32-A3E8-06828820FED6}"/>
              </a:ext>
            </a:extLst>
          </p:cNvPr>
          <p:cNvSpPr>
            <a:spLocks noGrp="1"/>
          </p:cNvSpPr>
          <p:nvPr>
            <p:ph type="body" sz="quarter" idx="38" hasCustomPrompt="1"/>
          </p:nvPr>
        </p:nvSpPr>
        <p:spPr bwMode="gray">
          <a:xfrm>
            <a:off x="8255544" y="1844824"/>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32" name="Textplatzhalter 4-1">
            <a:extLst>
              <a:ext uri="{FF2B5EF4-FFF2-40B4-BE49-F238E27FC236}">
                <a16:creationId xmlns:a16="http://schemas.microsoft.com/office/drawing/2014/main" id="{0AA808AA-B797-49EA-ADC5-8B8B4E470DE4}"/>
              </a:ext>
            </a:extLst>
          </p:cNvPr>
          <p:cNvSpPr>
            <a:spLocks noGrp="1"/>
          </p:cNvSpPr>
          <p:nvPr>
            <p:ph type="body" sz="quarter" idx="37" hasCustomPrompt="1"/>
          </p:nvPr>
        </p:nvSpPr>
        <p:spPr bwMode="gray">
          <a:xfrm>
            <a:off x="7390356" y="1844824"/>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30" name="Textplatzhalter 3-3">
            <a:extLst>
              <a:ext uri="{FF2B5EF4-FFF2-40B4-BE49-F238E27FC236}">
                <a16:creationId xmlns:a16="http://schemas.microsoft.com/office/drawing/2014/main" id="{2D0D6B03-4434-4AD4-82AE-FB70A56EE067}"/>
              </a:ext>
            </a:extLst>
          </p:cNvPr>
          <p:cNvSpPr>
            <a:spLocks noGrp="1"/>
          </p:cNvSpPr>
          <p:nvPr>
            <p:ph type="body" sz="quarter" idx="36" hasCustomPrompt="1"/>
          </p:nvPr>
        </p:nvSpPr>
        <p:spPr bwMode="gray">
          <a:xfrm>
            <a:off x="3794028" y="4653136"/>
            <a:ext cx="3527598" cy="576000"/>
          </a:xfrm>
        </p:spPr>
        <p:txBody>
          <a:bodyPr anchor="t"/>
          <a:lstStyle>
            <a:lvl1pPr marL="0" indent="0">
              <a:spcBef>
                <a:spcPts val="0"/>
              </a:spcBef>
              <a:spcAft>
                <a:spcPts val="0"/>
              </a:spcAft>
              <a:buFont typeface="Arial" panose="020B0604020202020204" pitchFamily="34" charset="0"/>
              <a:buNone/>
              <a:defRPr sz="1400" b="0"/>
            </a:lvl1pPr>
            <a:lvl2pPr marL="0" indent="0">
              <a:spcBef>
                <a:spcPts val="0"/>
              </a:spcBef>
              <a:spcAft>
                <a:spcPts val="0"/>
              </a:spcAft>
              <a:buFont typeface="Arial" panose="020B0604020202020204" pitchFamily="34" charset="0"/>
              <a:buNone/>
              <a:defRPr sz="1400" b="0"/>
            </a:lvl2pPr>
            <a:lvl3pPr marL="0" indent="0">
              <a:spcBef>
                <a:spcPts val="0"/>
              </a:spcBef>
              <a:spcAft>
                <a:spcPts val="0"/>
              </a:spcAft>
              <a:buNone/>
              <a:defRPr sz="1400" b="0"/>
            </a:lvl3pPr>
            <a:lvl4pPr marL="0" indent="0">
              <a:spcBef>
                <a:spcPts val="0"/>
              </a:spcBef>
              <a:spcAft>
                <a:spcPts val="0"/>
              </a:spcAft>
              <a:buNone/>
              <a:defRPr sz="1400" b="0"/>
            </a:lvl4pPr>
            <a:lvl5pPr marL="0" indent="0">
              <a:spcBef>
                <a:spcPts val="0"/>
              </a:spcBef>
              <a:spcAft>
                <a:spcPts val="0"/>
              </a:spcAft>
              <a:buNone/>
              <a:defRPr sz="1400" b="0"/>
            </a:lvl5pPr>
            <a:lvl6pPr marL="0" indent="0">
              <a:spcBef>
                <a:spcPts val="0"/>
              </a:spcBef>
              <a:spcAft>
                <a:spcPts val="0"/>
              </a:spcAft>
              <a:buNone/>
              <a:defRPr sz="1400" b="0"/>
            </a:lvl6pPr>
            <a:lvl7pPr marL="0" indent="0">
              <a:spcBef>
                <a:spcPts val="0"/>
              </a:spcBef>
              <a:spcAft>
                <a:spcPts val="0"/>
              </a:spcAft>
              <a:buNone/>
              <a:defRPr sz="1400" b="0"/>
            </a:lvl7pPr>
            <a:lvl8pPr marL="0" indent="0">
              <a:spcBef>
                <a:spcPts val="0"/>
              </a:spcBef>
              <a:spcAft>
                <a:spcPts val="0"/>
              </a:spcAft>
              <a:buNone/>
              <a:defRPr sz="1400" b="0"/>
            </a:lvl8pPr>
            <a:lvl9pPr marL="0" indent="0">
              <a:spcBef>
                <a:spcPts val="0"/>
              </a:spcBef>
              <a:spcAft>
                <a:spcPts val="0"/>
              </a:spcAft>
              <a:buNone/>
              <a:defRPr sz="1400" b="0"/>
            </a:lvl9pPr>
          </a:lstStyle>
          <a:p>
            <a:pPr lvl="0"/>
            <a:r>
              <a:rPr lang="de-DE" dirty="0"/>
              <a:t>Erläuterung in maximal zwei Zeilen</a:t>
            </a:r>
          </a:p>
        </p:txBody>
      </p:sp>
      <p:sp>
        <p:nvSpPr>
          <p:cNvPr id="27" name="Textplatzhalter 3-2">
            <a:extLst>
              <a:ext uri="{FF2B5EF4-FFF2-40B4-BE49-F238E27FC236}">
                <a16:creationId xmlns:a16="http://schemas.microsoft.com/office/drawing/2014/main" id="{310B180A-2CF1-4BA4-B716-43776A52DFC7}"/>
              </a:ext>
            </a:extLst>
          </p:cNvPr>
          <p:cNvSpPr>
            <a:spLocks noGrp="1"/>
          </p:cNvSpPr>
          <p:nvPr>
            <p:ph type="body" sz="quarter" idx="33" hasCustomPrompt="1"/>
          </p:nvPr>
        </p:nvSpPr>
        <p:spPr bwMode="gray">
          <a:xfrm>
            <a:off x="3793730" y="4148931"/>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26" name="Textplatzhalter 3-1">
            <a:extLst>
              <a:ext uri="{FF2B5EF4-FFF2-40B4-BE49-F238E27FC236}">
                <a16:creationId xmlns:a16="http://schemas.microsoft.com/office/drawing/2014/main" id="{87B926A1-3010-4273-986D-F18843DE9B7A}"/>
              </a:ext>
            </a:extLst>
          </p:cNvPr>
          <p:cNvSpPr>
            <a:spLocks noGrp="1"/>
          </p:cNvSpPr>
          <p:nvPr>
            <p:ph type="body" sz="quarter" idx="32" hasCustomPrompt="1"/>
          </p:nvPr>
        </p:nvSpPr>
        <p:spPr bwMode="gray">
          <a:xfrm>
            <a:off x="2928542" y="4148931"/>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24" name="Textplatzhalter 2-3">
            <a:extLst>
              <a:ext uri="{FF2B5EF4-FFF2-40B4-BE49-F238E27FC236}">
                <a16:creationId xmlns:a16="http://schemas.microsoft.com/office/drawing/2014/main" id="{5973A798-AD1A-4D2F-BAE1-C3543D5564B1}"/>
              </a:ext>
            </a:extLst>
          </p:cNvPr>
          <p:cNvSpPr>
            <a:spLocks noGrp="1"/>
          </p:cNvSpPr>
          <p:nvPr>
            <p:ph type="body" sz="quarter" idx="30" hasCustomPrompt="1"/>
          </p:nvPr>
        </p:nvSpPr>
        <p:spPr bwMode="gray">
          <a:xfrm>
            <a:off x="3793432" y="3501008"/>
            <a:ext cx="3527598" cy="576000"/>
          </a:xfrm>
        </p:spPr>
        <p:txBody>
          <a:bodyPr anchor="t"/>
          <a:lstStyle>
            <a:lvl1pPr marL="0" indent="0">
              <a:spcBef>
                <a:spcPts val="0"/>
              </a:spcBef>
              <a:spcAft>
                <a:spcPts val="0"/>
              </a:spcAft>
              <a:buFont typeface="Arial" panose="020B0604020202020204" pitchFamily="34" charset="0"/>
              <a:buNone/>
              <a:defRPr sz="1400" b="0"/>
            </a:lvl1pPr>
            <a:lvl2pPr marL="0" indent="0">
              <a:spcBef>
                <a:spcPts val="0"/>
              </a:spcBef>
              <a:spcAft>
                <a:spcPts val="0"/>
              </a:spcAft>
              <a:buFont typeface="Arial" panose="020B0604020202020204" pitchFamily="34" charset="0"/>
              <a:buNone/>
              <a:defRPr sz="1400" b="0"/>
            </a:lvl2pPr>
            <a:lvl3pPr marL="0" indent="0">
              <a:spcBef>
                <a:spcPts val="0"/>
              </a:spcBef>
              <a:spcAft>
                <a:spcPts val="0"/>
              </a:spcAft>
              <a:buNone/>
              <a:defRPr sz="1400" b="0"/>
            </a:lvl3pPr>
            <a:lvl4pPr marL="0" indent="0">
              <a:spcBef>
                <a:spcPts val="0"/>
              </a:spcBef>
              <a:spcAft>
                <a:spcPts val="0"/>
              </a:spcAft>
              <a:buNone/>
              <a:defRPr sz="1400" b="0"/>
            </a:lvl4pPr>
            <a:lvl5pPr marL="0" indent="0">
              <a:spcBef>
                <a:spcPts val="0"/>
              </a:spcBef>
              <a:spcAft>
                <a:spcPts val="0"/>
              </a:spcAft>
              <a:buNone/>
              <a:defRPr sz="1400" b="0"/>
            </a:lvl5pPr>
            <a:lvl6pPr marL="0" indent="0">
              <a:spcBef>
                <a:spcPts val="0"/>
              </a:spcBef>
              <a:spcAft>
                <a:spcPts val="0"/>
              </a:spcAft>
              <a:buNone/>
              <a:defRPr sz="1400" b="0"/>
            </a:lvl6pPr>
            <a:lvl7pPr marL="0" indent="0">
              <a:spcBef>
                <a:spcPts val="0"/>
              </a:spcBef>
              <a:spcAft>
                <a:spcPts val="0"/>
              </a:spcAft>
              <a:buNone/>
              <a:defRPr sz="1400" b="0"/>
            </a:lvl7pPr>
            <a:lvl8pPr marL="0" indent="0">
              <a:spcBef>
                <a:spcPts val="0"/>
              </a:spcBef>
              <a:spcAft>
                <a:spcPts val="0"/>
              </a:spcAft>
              <a:buNone/>
              <a:defRPr sz="1400" b="0"/>
            </a:lvl8pPr>
            <a:lvl9pPr marL="0" indent="0">
              <a:spcBef>
                <a:spcPts val="0"/>
              </a:spcBef>
              <a:spcAft>
                <a:spcPts val="0"/>
              </a:spcAft>
              <a:buNone/>
              <a:defRPr sz="1400" b="0"/>
            </a:lvl9pPr>
          </a:lstStyle>
          <a:p>
            <a:pPr lvl="0"/>
            <a:r>
              <a:rPr lang="de-DE" dirty="0"/>
              <a:t>Erläuterung in maximal zwei Zeilen</a:t>
            </a:r>
          </a:p>
        </p:txBody>
      </p:sp>
      <p:sp>
        <p:nvSpPr>
          <p:cNvPr id="21" name="Textplatzhalter 2-2">
            <a:extLst>
              <a:ext uri="{FF2B5EF4-FFF2-40B4-BE49-F238E27FC236}">
                <a16:creationId xmlns:a16="http://schemas.microsoft.com/office/drawing/2014/main" id="{7634D13B-E982-44AD-A393-1297474ECE44}"/>
              </a:ext>
            </a:extLst>
          </p:cNvPr>
          <p:cNvSpPr>
            <a:spLocks noGrp="1"/>
          </p:cNvSpPr>
          <p:nvPr>
            <p:ph type="body" sz="quarter" idx="27" hasCustomPrompt="1"/>
          </p:nvPr>
        </p:nvSpPr>
        <p:spPr bwMode="gray">
          <a:xfrm>
            <a:off x="3793134" y="2996803"/>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20" name="Textplatzhalter 2-1">
            <a:extLst>
              <a:ext uri="{FF2B5EF4-FFF2-40B4-BE49-F238E27FC236}">
                <a16:creationId xmlns:a16="http://schemas.microsoft.com/office/drawing/2014/main" id="{83B3178D-38D3-47DA-B980-2CB2E44BAACA}"/>
              </a:ext>
            </a:extLst>
          </p:cNvPr>
          <p:cNvSpPr>
            <a:spLocks noGrp="1"/>
          </p:cNvSpPr>
          <p:nvPr>
            <p:ph type="body" sz="quarter" idx="26" hasCustomPrompt="1"/>
          </p:nvPr>
        </p:nvSpPr>
        <p:spPr bwMode="gray">
          <a:xfrm>
            <a:off x="2927946" y="2996803"/>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17" name="Textplatzhalter 1-3">
            <a:extLst>
              <a:ext uri="{FF2B5EF4-FFF2-40B4-BE49-F238E27FC236}">
                <a16:creationId xmlns:a16="http://schemas.microsoft.com/office/drawing/2014/main" id="{12579212-2A2F-4378-AA53-BD90E3FA3681}"/>
              </a:ext>
            </a:extLst>
          </p:cNvPr>
          <p:cNvSpPr>
            <a:spLocks noGrp="1"/>
          </p:cNvSpPr>
          <p:nvPr>
            <p:ph type="body" sz="quarter" idx="24" hasCustomPrompt="1"/>
          </p:nvPr>
        </p:nvSpPr>
        <p:spPr bwMode="gray">
          <a:xfrm>
            <a:off x="3792836" y="2348795"/>
            <a:ext cx="3527598" cy="576000"/>
          </a:xfrm>
        </p:spPr>
        <p:txBody>
          <a:bodyPr anchor="t"/>
          <a:lstStyle>
            <a:lvl1pPr marL="0" indent="0">
              <a:spcBef>
                <a:spcPts val="0"/>
              </a:spcBef>
              <a:spcAft>
                <a:spcPts val="0"/>
              </a:spcAft>
              <a:buFont typeface="Arial" panose="020B0604020202020204" pitchFamily="34" charset="0"/>
              <a:buNone/>
              <a:defRPr sz="1400" b="0"/>
            </a:lvl1pPr>
            <a:lvl2pPr marL="0" indent="0">
              <a:spcBef>
                <a:spcPts val="0"/>
              </a:spcBef>
              <a:spcAft>
                <a:spcPts val="0"/>
              </a:spcAft>
              <a:buFont typeface="Arial" panose="020B0604020202020204" pitchFamily="34" charset="0"/>
              <a:buNone/>
              <a:defRPr sz="1400" b="0"/>
            </a:lvl2pPr>
            <a:lvl3pPr marL="0" indent="0">
              <a:spcBef>
                <a:spcPts val="0"/>
              </a:spcBef>
              <a:spcAft>
                <a:spcPts val="0"/>
              </a:spcAft>
              <a:buNone/>
              <a:defRPr sz="1400" b="0"/>
            </a:lvl3pPr>
            <a:lvl4pPr marL="0" indent="0">
              <a:spcBef>
                <a:spcPts val="0"/>
              </a:spcBef>
              <a:spcAft>
                <a:spcPts val="0"/>
              </a:spcAft>
              <a:buNone/>
              <a:defRPr sz="1400" b="0"/>
            </a:lvl4pPr>
            <a:lvl5pPr marL="0" indent="0">
              <a:spcBef>
                <a:spcPts val="0"/>
              </a:spcBef>
              <a:spcAft>
                <a:spcPts val="0"/>
              </a:spcAft>
              <a:buNone/>
              <a:defRPr sz="1400" b="0"/>
            </a:lvl5pPr>
            <a:lvl6pPr marL="0" indent="0">
              <a:spcBef>
                <a:spcPts val="0"/>
              </a:spcBef>
              <a:spcAft>
                <a:spcPts val="0"/>
              </a:spcAft>
              <a:buNone/>
              <a:defRPr sz="1400" b="0"/>
            </a:lvl6pPr>
            <a:lvl7pPr marL="0" indent="0">
              <a:spcBef>
                <a:spcPts val="0"/>
              </a:spcBef>
              <a:spcAft>
                <a:spcPts val="0"/>
              </a:spcAft>
              <a:buNone/>
              <a:defRPr sz="1400" b="0"/>
            </a:lvl7pPr>
            <a:lvl8pPr marL="0" indent="0">
              <a:spcBef>
                <a:spcPts val="0"/>
              </a:spcBef>
              <a:spcAft>
                <a:spcPts val="0"/>
              </a:spcAft>
              <a:buNone/>
              <a:defRPr sz="1400" b="0"/>
            </a:lvl8pPr>
            <a:lvl9pPr marL="0" indent="0">
              <a:spcBef>
                <a:spcPts val="0"/>
              </a:spcBef>
              <a:spcAft>
                <a:spcPts val="0"/>
              </a:spcAft>
              <a:buNone/>
              <a:defRPr sz="1400" b="0"/>
            </a:lvl9pPr>
          </a:lstStyle>
          <a:p>
            <a:pPr lvl="0"/>
            <a:r>
              <a:rPr lang="de-DE" dirty="0"/>
              <a:t>Erläuterung in maximal zwei Zeilen</a:t>
            </a:r>
          </a:p>
        </p:txBody>
      </p:sp>
      <p:sp>
        <p:nvSpPr>
          <p:cNvPr id="12" name="Textplatzhalter 1-2">
            <a:extLst>
              <a:ext uri="{FF2B5EF4-FFF2-40B4-BE49-F238E27FC236}">
                <a16:creationId xmlns:a16="http://schemas.microsoft.com/office/drawing/2014/main" id="{923B74EA-7F16-4023-B418-B1C571BEF4BF}"/>
              </a:ext>
            </a:extLst>
          </p:cNvPr>
          <p:cNvSpPr>
            <a:spLocks noGrp="1"/>
          </p:cNvSpPr>
          <p:nvPr>
            <p:ph type="body" sz="quarter" idx="21" hasCustomPrompt="1"/>
          </p:nvPr>
        </p:nvSpPr>
        <p:spPr bwMode="gray">
          <a:xfrm>
            <a:off x="3792538" y="1844675"/>
            <a:ext cx="3527598" cy="431800"/>
          </a:xfrm>
        </p:spPr>
        <p:txBody>
          <a:bodyPr anchor="ctr"/>
          <a:lstStyle>
            <a:lvl1pPr marL="0" indent="0">
              <a:spcBef>
                <a:spcPts val="0"/>
              </a:spcBef>
              <a:spcAft>
                <a:spcPts val="0"/>
              </a:spcAft>
              <a:buFont typeface="Arial" panose="020B0604020202020204" pitchFamily="34" charset="0"/>
              <a:buNone/>
              <a:defRPr sz="2000" b="0"/>
            </a:lvl1pPr>
            <a:lvl2pPr marL="0" indent="0">
              <a:spcBef>
                <a:spcPts val="0"/>
              </a:spcBef>
              <a:spcAft>
                <a:spcPts val="0"/>
              </a:spcAft>
              <a:buFont typeface="Arial" panose="020B0604020202020204" pitchFamily="34" charset="0"/>
              <a:buNone/>
              <a:defRPr sz="2000" b="0"/>
            </a:lvl2pPr>
            <a:lvl3pPr marL="0" indent="0">
              <a:spcBef>
                <a:spcPts val="0"/>
              </a:spcBef>
              <a:spcAft>
                <a:spcPts val="0"/>
              </a:spcAft>
              <a:buNone/>
              <a:defRPr sz="2000" b="0"/>
            </a:lvl3pPr>
            <a:lvl4pPr marL="0" indent="0">
              <a:spcBef>
                <a:spcPts val="0"/>
              </a:spcBef>
              <a:spcAft>
                <a:spcPts val="0"/>
              </a:spcAft>
              <a:buNone/>
              <a:defRPr sz="2000" b="0"/>
            </a:lvl4pPr>
            <a:lvl5pPr marL="0" indent="0">
              <a:spcBef>
                <a:spcPts val="0"/>
              </a:spcBef>
              <a:spcAft>
                <a:spcPts val="0"/>
              </a:spcAft>
              <a:buNone/>
              <a:defRPr sz="2000" b="0"/>
            </a:lvl5pPr>
            <a:lvl6pPr marL="0" indent="0">
              <a:spcBef>
                <a:spcPts val="0"/>
              </a:spcBef>
              <a:spcAft>
                <a:spcPts val="0"/>
              </a:spcAft>
              <a:buNone/>
              <a:defRPr sz="2000" b="0"/>
            </a:lvl6pPr>
            <a:lvl7pPr marL="0" indent="0">
              <a:spcBef>
                <a:spcPts val="0"/>
              </a:spcBef>
              <a:spcAft>
                <a:spcPts val="0"/>
              </a:spcAft>
              <a:buNone/>
              <a:defRPr sz="2000" b="0"/>
            </a:lvl7pPr>
            <a:lvl8pPr marL="0" indent="0">
              <a:spcBef>
                <a:spcPts val="0"/>
              </a:spcBef>
              <a:spcAft>
                <a:spcPts val="0"/>
              </a:spcAft>
              <a:buNone/>
              <a:defRPr sz="2000" b="0"/>
            </a:lvl8pPr>
            <a:lvl9pPr marL="0" indent="0">
              <a:spcBef>
                <a:spcPts val="0"/>
              </a:spcBef>
              <a:spcAft>
                <a:spcPts val="0"/>
              </a:spcAft>
              <a:buNone/>
              <a:defRPr sz="2000" b="0"/>
            </a:lvl9pPr>
          </a:lstStyle>
          <a:p>
            <a:pPr lvl="1"/>
            <a:r>
              <a:rPr lang="de-DE" sz="2000" dirty="0"/>
              <a:t>Name des Kapitels</a:t>
            </a:r>
          </a:p>
        </p:txBody>
      </p:sp>
      <p:sp>
        <p:nvSpPr>
          <p:cNvPr id="9" name="Textplatzhalter 1-1">
            <a:extLst>
              <a:ext uri="{FF2B5EF4-FFF2-40B4-BE49-F238E27FC236}">
                <a16:creationId xmlns:a16="http://schemas.microsoft.com/office/drawing/2014/main" id="{4CFBFBA3-97F7-4278-A1CA-8875A13613E4}"/>
              </a:ext>
            </a:extLst>
          </p:cNvPr>
          <p:cNvSpPr>
            <a:spLocks noGrp="1"/>
          </p:cNvSpPr>
          <p:nvPr>
            <p:ph type="body" sz="quarter" idx="20" hasCustomPrompt="1"/>
          </p:nvPr>
        </p:nvSpPr>
        <p:spPr bwMode="gray">
          <a:xfrm>
            <a:off x="2927350" y="1844675"/>
            <a:ext cx="720725" cy="431800"/>
          </a:xfrm>
        </p:spPr>
        <p:txBody>
          <a:bodyPr anchor="ctr"/>
          <a:lstStyle>
            <a:lvl1pPr marL="0" indent="0" algn="r">
              <a:buFont typeface="Arial" panose="020B0604020202020204" pitchFamily="34" charset="0"/>
              <a:buNone/>
              <a:defRPr sz="2000" b="1">
                <a:latin typeface="+mj-lt"/>
              </a:defRPr>
            </a:lvl1pPr>
            <a:lvl2pPr marL="0" indent="0" algn="r">
              <a:buFont typeface="Arial" panose="020B0604020202020204" pitchFamily="34" charset="0"/>
              <a:buNone/>
              <a:defRPr sz="2000" b="1">
                <a:latin typeface="+mj-lt"/>
              </a:defRPr>
            </a:lvl2pPr>
            <a:lvl3pPr marL="0" indent="0" algn="r">
              <a:buNone/>
              <a:defRPr sz="2000" b="1">
                <a:latin typeface="+mj-lt"/>
              </a:defRPr>
            </a:lvl3pPr>
            <a:lvl4pPr marL="0" indent="0" algn="r">
              <a:buNone/>
              <a:defRPr sz="2000" b="1">
                <a:latin typeface="+mj-lt"/>
              </a:defRPr>
            </a:lvl4pPr>
            <a:lvl5pPr marL="0" indent="0" algn="r">
              <a:buNone/>
              <a:defRPr sz="2000" b="1">
                <a:latin typeface="+mj-lt"/>
              </a:defRPr>
            </a:lvl5pPr>
            <a:lvl6pPr marL="0" indent="0" algn="r">
              <a:buNone/>
              <a:defRPr sz="2000" b="1">
                <a:latin typeface="+mj-lt"/>
              </a:defRPr>
            </a:lvl6pPr>
            <a:lvl7pPr marL="0" indent="0" algn="r">
              <a:buNone/>
              <a:defRPr sz="2000" b="1">
                <a:latin typeface="+mj-lt"/>
              </a:defRPr>
            </a:lvl7pPr>
            <a:lvl8pPr marL="0" indent="0" algn="r">
              <a:buNone/>
              <a:defRPr sz="2000" b="1">
                <a:latin typeface="+mj-lt"/>
              </a:defRPr>
            </a:lvl8pPr>
            <a:lvl9pPr marL="0" indent="0" algn="r">
              <a:buNone/>
              <a:defRPr sz="2000" b="1">
                <a:latin typeface="+mj-lt"/>
              </a:defRPr>
            </a:lvl9pPr>
          </a:lstStyle>
          <a:p>
            <a:pPr lvl="0"/>
            <a:r>
              <a:rPr lang="de-DE" dirty="0"/>
              <a:t>00</a:t>
            </a:r>
          </a:p>
        </p:txBody>
      </p:sp>
      <p:sp>
        <p:nvSpPr>
          <p:cNvPr id="18" name="Titelplatzhalter 1">
            <a:extLst>
              <a:ext uri="{FF2B5EF4-FFF2-40B4-BE49-F238E27FC236}">
                <a16:creationId xmlns:a16="http://schemas.microsoft.com/office/drawing/2014/main" id="{77F9035F-0329-4864-A7EC-154B9EF0AF94}"/>
              </a:ext>
            </a:extLst>
          </p:cNvPr>
          <p:cNvSpPr>
            <a:spLocks noGrp="1"/>
          </p:cNvSpPr>
          <p:nvPr>
            <p:ph type="title" hasCustomPrompt="1"/>
          </p:nvPr>
        </p:nvSpPr>
        <p:spPr bwMode="gray">
          <a:xfrm>
            <a:off x="407988" y="619200"/>
            <a:ext cx="11375380" cy="648000"/>
          </a:xfrm>
          <a:prstGeom prst="rect">
            <a:avLst/>
          </a:prstGeom>
          <a:ln w="38100">
            <a:noFill/>
            <a:miter lim="800000"/>
          </a:ln>
        </p:spPr>
        <p:txBody>
          <a:bodyPr vert="horz" wrap="square" lIns="0" tIns="0" rIns="0" bIns="0" rtlCol="0" anchor="t" anchorCtr="0">
            <a:noAutofit/>
          </a:bodyPr>
          <a:lstStyle>
            <a:lvl1pPr algn="l">
              <a:defRPr sz="3600">
                <a:solidFill>
                  <a:schemeClr val="tx1"/>
                </a:solidFill>
              </a:defRPr>
            </a:lvl1pPr>
          </a:lstStyle>
          <a:p>
            <a:r>
              <a:rPr lang="de-DE" dirty="0"/>
              <a:t>Agenda</a:t>
            </a:r>
          </a:p>
        </p:txBody>
      </p:sp>
    </p:spTree>
    <p:extLst>
      <p:ext uri="{BB962C8B-B14F-4D97-AF65-F5344CB8AC3E}">
        <p14:creationId xmlns:p14="http://schemas.microsoft.com/office/powerpoint/2010/main" val="276292996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piteltrenner">
    <p:spTree>
      <p:nvGrpSpPr>
        <p:cNvPr id="1" name=""/>
        <p:cNvGrpSpPr/>
        <p:nvPr/>
      </p:nvGrpSpPr>
      <p:grpSpPr>
        <a:xfrm>
          <a:off x="0" y="0"/>
          <a:ext cx="0" cy="0"/>
          <a:chOff x="0" y="0"/>
          <a:chExt cx="0" cy="0"/>
        </a:xfrm>
      </p:grpSpPr>
      <p:sp>
        <p:nvSpPr>
          <p:cNvPr id="5" name="Untertitel 4">
            <a:extLst>
              <a:ext uri="{FF2B5EF4-FFF2-40B4-BE49-F238E27FC236}">
                <a16:creationId xmlns:a16="http://schemas.microsoft.com/office/drawing/2014/main" id="{CAC788C6-9F59-4D72-A7C1-8115978BBE25}"/>
              </a:ext>
            </a:extLst>
          </p:cNvPr>
          <p:cNvSpPr>
            <a:spLocks noGrp="1"/>
          </p:cNvSpPr>
          <p:nvPr>
            <p:ph type="subTitle" idx="1" hasCustomPrompt="1"/>
          </p:nvPr>
        </p:nvSpPr>
        <p:spPr bwMode="gray">
          <a:xfrm>
            <a:off x="0" y="1845908"/>
            <a:ext cx="7824788" cy="2559877"/>
          </a:xfrm>
          <a:custGeom>
            <a:avLst/>
            <a:gdLst>
              <a:gd name="connsiteX0" fmla="*/ 0 w 7824788"/>
              <a:gd name="connsiteY0" fmla="*/ 0 h 3095263"/>
              <a:gd name="connsiteX1" fmla="*/ 7824788 w 7824788"/>
              <a:gd name="connsiteY1" fmla="*/ 0 h 3095263"/>
              <a:gd name="connsiteX2" fmla="*/ 7824788 w 7824788"/>
              <a:gd name="connsiteY2" fmla="*/ 3095263 h 3095263"/>
              <a:gd name="connsiteX3" fmla="*/ 0 w 7824788"/>
              <a:gd name="connsiteY3" fmla="*/ 3095263 h 3095263"/>
              <a:gd name="connsiteX0" fmla="*/ 0 w 7824788"/>
              <a:gd name="connsiteY0" fmla="*/ 0 h 3095263"/>
              <a:gd name="connsiteX1" fmla="*/ 7824788 w 7824788"/>
              <a:gd name="connsiteY1" fmla="*/ 0 h 3095263"/>
              <a:gd name="connsiteX2" fmla="*/ 7824788 w 7824788"/>
              <a:gd name="connsiteY2" fmla="*/ 3095263 h 3095263"/>
              <a:gd name="connsiteX3" fmla="*/ 0 w 7824788"/>
              <a:gd name="connsiteY3" fmla="*/ 3095263 h 3095263"/>
              <a:gd name="connsiteX4" fmla="*/ 91440 w 7824788"/>
              <a:gd name="connsiteY4" fmla="*/ 91440 h 3095263"/>
              <a:gd name="connsiteX0" fmla="*/ 0 w 7824788"/>
              <a:gd name="connsiteY0" fmla="*/ 0 h 3095263"/>
              <a:gd name="connsiteX1" fmla="*/ 7824788 w 7824788"/>
              <a:gd name="connsiteY1" fmla="*/ 0 h 3095263"/>
              <a:gd name="connsiteX2" fmla="*/ 7824788 w 7824788"/>
              <a:gd name="connsiteY2" fmla="*/ 3095263 h 3095263"/>
              <a:gd name="connsiteX3" fmla="*/ 0 w 7824788"/>
              <a:gd name="connsiteY3" fmla="*/ 3095263 h 3095263"/>
            </a:gdLst>
            <a:ahLst/>
            <a:cxnLst>
              <a:cxn ang="0">
                <a:pos x="connsiteX0" y="connsiteY0"/>
              </a:cxn>
              <a:cxn ang="0">
                <a:pos x="connsiteX1" y="connsiteY1"/>
              </a:cxn>
              <a:cxn ang="0">
                <a:pos x="connsiteX2" y="connsiteY2"/>
              </a:cxn>
              <a:cxn ang="0">
                <a:pos x="connsiteX3" y="connsiteY3"/>
              </a:cxn>
            </a:cxnLst>
            <a:rect l="l" t="t" r="r" b="b"/>
            <a:pathLst>
              <a:path w="7824788" h="3095263">
                <a:moveTo>
                  <a:pt x="0" y="0"/>
                </a:moveTo>
                <a:lnTo>
                  <a:pt x="7824788" y="0"/>
                </a:lnTo>
                <a:lnTo>
                  <a:pt x="7824788" y="3095263"/>
                </a:lnTo>
                <a:lnTo>
                  <a:pt x="0" y="3095263"/>
                </a:lnTo>
              </a:path>
            </a:pathLst>
          </a:custGeom>
          <a:ln w="38100">
            <a:solidFill>
              <a:schemeClr val="accent4"/>
            </a:solidFill>
            <a:miter lim="800000"/>
          </a:ln>
        </p:spPr>
        <p:txBody>
          <a:bodyPr wrap="square" lIns="576000" tIns="216000" rIns="216000" bIns="216000">
            <a:spAutoFit/>
          </a:bodyPr>
          <a:lstStyle>
            <a:lvl1pPr marL="0" indent="0" algn="l">
              <a:lnSpc>
                <a:spcPct val="100000"/>
              </a:lnSpc>
              <a:spcBef>
                <a:spcPts val="0"/>
              </a:spcBef>
              <a:spcAft>
                <a:spcPts val="1200"/>
              </a:spcAft>
              <a:buFont typeface="Arial" panose="020B0604020202020204" pitchFamily="34" charset="0"/>
              <a:buNone/>
              <a:tabLst>
                <a:tab pos="533400" algn="l"/>
              </a:tabLst>
              <a:defRPr sz="3600" b="1" i="0">
                <a:solidFill>
                  <a:schemeClr val="accent4"/>
                </a:solidFill>
                <a:latin typeface="+mn-lt"/>
              </a:defRPr>
            </a:lvl1pPr>
            <a:lvl2pPr marL="0" indent="0" algn="l">
              <a:lnSpc>
                <a:spcPct val="100000"/>
              </a:lnSpc>
              <a:spcBef>
                <a:spcPts val="0"/>
              </a:spcBef>
              <a:spcAft>
                <a:spcPts val="0"/>
              </a:spcAft>
              <a:buFont typeface="Arial" panose="020B0604020202020204" pitchFamily="34" charset="0"/>
              <a:buNone/>
              <a:tabLst>
                <a:tab pos="533400" algn="l"/>
              </a:tabLst>
              <a:defRPr sz="2000" b="0" i="0">
                <a:solidFill>
                  <a:schemeClr val="tx1"/>
                </a:solidFill>
                <a:latin typeface="+mn-lt"/>
              </a:defRPr>
            </a:lvl2pPr>
            <a:lvl3pPr marL="0" indent="0" algn="l">
              <a:lnSpc>
                <a:spcPct val="100000"/>
              </a:lnSpc>
              <a:spcBef>
                <a:spcPts val="0"/>
              </a:spcBef>
              <a:spcAft>
                <a:spcPts val="0"/>
              </a:spcAft>
              <a:buFont typeface="Arial" panose="020B0604020202020204" pitchFamily="34" charset="0"/>
              <a:buNone/>
              <a:tabLst>
                <a:tab pos="533400" algn="l"/>
              </a:tabLst>
              <a:defRPr sz="2000" b="0" i="0">
                <a:solidFill>
                  <a:schemeClr val="tx1"/>
                </a:solidFill>
                <a:latin typeface="+mn-lt"/>
              </a:defRPr>
            </a:lvl3pPr>
            <a:lvl4pPr marL="0" indent="0" algn="l">
              <a:lnSpc>
                <a:spcPct val="100000"/>
              </a:lnSpc>
              <a:spcBef>
                <a:spcPts val="0"/>
              </a:spcBef>
              <a:spcAft>
                <a:spcPts val="0"/>
              </a:spcAft>
              <a:buFont typeface="Arial" panose="020B0604020202020204" pitchFamily="34" charset="0"/>
              <a:buNone/>
              <a:tabLst>
                <a:tab pos="533400" algn="l"/>
              </a:tabLst>
              <a:defRPr sz="2000" b="0" i="0">
                <a:solidFill>
                  <a:schemeClr val="tx1"/>
                </a:solidFill>
                <a:latin typeface="+mn-lt"/>
              </a:defRPr>
            </a:lvl4pPr>
            <a:lvl5pPr marL="0" indent="0" algn="l">
              <a:lnSpc>
                <a:spcPct val="100000"/>
              </a:lnSpc>
              <a:spcBef>
                <a:spcPts val="0"/>
              </a:spcBef>
              <a:spcAft>
                <a:spcPts val="0"/>
              </a:spcAft>
              <a:buFont typeface="Arial" panose="020B0604020202020204" pitchFamily="34" charset="0"/>
              <a:buNone/>
              <a:tabLst>
                <a:tab pos="533400" algn="l"/>
              </a:tabLst>
              <a:defRPr sz="2000" b="0" i="0">
                <a:solidFill>
                  <a:schemeClr val="tx1"/>
                </a:solidFill>
                <a:latin typeface="+mn-lt"/>
              </a:defRPr>
            </a:lvl5pPr>
            <a:lvl6pPr marL="0" indent="0" algn="l">
              <a:lnSpc>
                <a:spcPct val="100000"/>
              </a:lnSpc>
              <a:spcBef>
                <a:spcPts val="0"/>
              </a:spcBef>
              <a:spcAft>
                <a:spcPts val="0"/>
              </a:spcAft>
              <a:buFont typeface="Arial" panose="020B0604020202020204" pitchFamily="34" charset="0"/>
              <a:buNone/>
              <a:tabLst>
                <a:tab pos="533400" algn="l"/>
              </a:tabLst>
              <a:defRPr sz="2000" b="0" i="0">
                <a:solidFill>
                  <a:schemeClr val="tx1"/>
                </a:solidFill>
                <a:latin typeface="+mn-lt"/>
              </a:defRPr>
            </a:lvl6pPr>
            <a:lvl7pPr marL="0" indent="0" algn="l">
              <a:lnSpc>
                <a:spcPct val="100000"/>
              </a:lnSpc>
              <a:spcBef>
                <a:spcPts val="0"/>
              </a:spcBef>
              <a:spcAft>
                <a:spcPts val="0"/>
              </a:spcAft>
              <a:buFont typeface="Arial" panose="020B0604020202020204" pitchFamily="34" charset="0"/>
              <a:buNone/>
              <a:tabLst>
                <a:tab pos="533400" algn="l"/>
              </a:tabLst>
              <a:defRPr sz="2000" b="0" i="0">
                <a:solidFill>
                  <a:schemeClr val="tx1"/>
                </a:solidFill>
                <a:latin typeface="+mn-lt"/>
              </a:defRPr>
            </a:lvl7pPr>
            <a:lvl8pPr marL="0" indent="0" algn="l">
              <a:lnSpc>
                <a:spcPct val="100000"/>
              </a:lnSpc>
              <a:spcBef>
                <a:spcPts val="0"/>
              </a:spcBef>
              <a:spcAft>
                <a:spcPts val="0"/>
              </a:spcAft>
              <a:buFont typeface="Arial" panose="020B0604020202020204" pitchFamily="34" charset="0"/>
              <a:buNone/>
              <a:tabLst>
                <a:tab pos="533400" algn="l"/>
              </a:tabLst>
              <a:defRPr sz="2000" b="0" i="0">
                <a:solidFill>
                  <a:schemeClr val="tx1"/>
                </a:solidFill>
                <a:latin typeface="+mn-lt"/>
              </a:defRPr>
            </a:lvl8pPr>
            <a:lvl9pPr marL="0" indent="0" algn="l">
              <a:lnSpc>
                <a:spcPct val="100000"/>
              </a:lnSpc>
              <a:spcBef>
                <a:spcPts val="0"/>
              </a:spcBef>
              <a:spcAft>
                <a:spcPts val="0"/>
              </a:spcAft>
              <a:buFont typeface="Arial" panose="020B0604020202020204" pitchFamily="34" charset="0"/>
              <a:buNone/>
              <a:tabLst>
                <a:tab pos="533400" algn="l"/>
              </a:tabLst>
              <a:defRPr sz="2000" b="0" i="0">
                <a:solidFill>
                  <a:schemeClr val="tx1"/>
                </a:solidFill>
                <a:latin typeface="+mn-lt"/>
              </a:defRPr>
            </a:lvl9pPr>
          </a:lstStyle>
          <a:p>
            <a:pPr lvl="0"/>
            <a:r>
              <a:rPr lang="de-DE" dirty="0"/>
              <a:t>00</a:t>
            </a:r>
            <a:br>
              <a:rPr lang="de-DE" dirty="0"/>
            </a:br>
            <a:r>
              <a:rPr lang="de-DE" dirty="0"/>
              <a:t>Aktuelles Kapitel</a:t>
            </a:r>
            <a:br>
              <a:rPr lang="de-DE" dirty="0"/>
            </a:br>
            <a:r>
              <a:rPr lang="de-DE" dirty="0"/>
              <a:t>in 1–2 Zeilen</a:t>
            </a:r>
          </a:p>
          <a:p>
            <a:pPr lvl="1"/>
            <a:r>
              <a:rPr lang="de-DE" dirty="0"/>
              <a:t>Zweite Ebene</a:t>
            </a:r>
          </a:p>
        </p:txBody>
      </p:sp>
    </p:spTree>
    <p:extLst>
      <p:ext uri="{BB962C8B-B14F-4D97-AF65-F5344CB8AC3E}">
        <p14:creationId xmlns:p14="http://schemas.microsoft.com/office/powerpoint/2010/main" val="240604384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apiteltrenner mit Bild">
    <p:spTree>
      <p:nvGrpSpPr>
        <p:cNvPr id="1" name=""/>
        <p:cNvGrpSpPr/>
        <p:nvPr/>
      </p:nvGrpSpPr>
      <p:grpSpPr>
        <a:xfrm>
          <a:off x="0" y="0"/>
          <a:ext cx="0" cy="0"/>
          <a:chOff x="0" y="0"/>
          <a:chExt cx="0" cy="0"/>
        </a:xfrm>
      </p:grpSpPr>
      <p:sp>
        <p:nvSpPr>
          <p:cNvPr id="19" name="Bildplatzhalter 18">
            <a:extLst>
              <a:ext uri="{FF2B5EF4-FFF2-40B4-BE49-F238E27FC236}">
                <a16:creationId xmlns:a16="http://schemas.microsoft.com/office/drawing/2014/main" id="{CF063B23-E6E8-4070-9647-3CDF5F6434DA}"/>
              </a:ext>
            </a:extLst>
          </p:cNvPr>
          <p:cNvSpPr>
            <a:spLocks noGrp="1"/>
          </p:cNvSpPr>
          <p:nvPr>
            <p:ph type="pic" sz="quarter" idx="11" hasCustomPrompt="1"/>
          </p:nvPr>
        </p:nvSpPr>
        <p:spPr bwMode="gray">
          <a:xfrm>
            <a:off x="6312024" y="0"/>
            <a:ext cx="5879976" cy="6858000"/>
          </a:xfrm>
          <a:prstGeom prst="rect">
            <a:avLst/>
          </a:prstGeom>
          <a:solidFill>
            <a:schemeClr val="bg1">
              <a:lumMod val="95000"/>
            </a:schemeClr>
          </a:solidFill>
        </p:spPr>
        <p:txBody>
          <a:bodyPr wrap="square" tIns="0" bIns="864000" anchor="ctr">
            <a:noAutofit/>
          </a:bodyPr>
          <a:lstStyle>
            <a:lvl1pPr marL="0" indent="0" algn="ctr">
              <a:spcAft>
                <a:spcPts val="0"/>
              </a:spcAft>
              <a:buFont typeface="Arial" panose="020B0604020202020204" pitchFamily="34" charset="0"/>
              <a:buNone/>
              <a:defRPr sz="1200" b="0">
                <a:solidFill>
                  <a:schemeClr val="tx1"/>
                </a:solidFill>
                <a:latin typeface="+mn-lt"/>
              </a:defRPr>
            </a:lvl1pPr>
            <a:lvl2pPr marL="0" indent="0" algn="ctr">
              <a:spcAft>
                <a:spcPts val="0"/>
              </a:spcAft>
              <a:buFont typeface="Arial" panose="020B0604020202020204" pitchFamily="34" charset="0"/>
              <a:buNone/>
              <a:defRPr sz="1200" b="0">
                <a:solidFill>
                  <a:schemeClr val="tx1"/>
                </a:solidFill>
                <a:latin typeface="+mn-lt"/>
              </a:defRPr>
            </a:lvl2pPr>
            <a:lvl3pPr marL="0" indent="0" algn="ctr">
              <a:spcAft>
                <a:spcPts val="0"/>
              </a:spcAft>
              <a:buNone/>
              <a:defRPr sz="1200" b="0">
                <a:solidFill>
                  <a:schemeClr val="tx1"/>
                </a:solidFill>
                <a:latin typeface="+mn-lt"/>
              </a:defRPr>
            </a:lvl3pPr>
            <a:lvl4pPr marL="0" indent="0" algn="ctr">
              <a:spcAft>
                <a:spcPts val="0"/>
              </a:spcAft>
              <a:buNone/>
              <a:defRPr sz="1200" b="0">
                <a:solidFill>
                  <a:schemeClr val="tx1"/>
                </a:solidFill>
                <a:latin typeface="+mn-lt"/>
              </a:defRPr>
            </a:lvl4pPr>
            <a:lvl5pPr marL="0" indent="0" algn="ctr">
              <a:spcAft>
                <a:spcPts val="0"/>
              </a:spcAft>
              <a:buNone/>
              <a:defRPr sz="1200" b="0">
                <a:solidFill>
                  <a:schemeClr val="tx1"/>
                </a:solidFill>
                <a:latin typeface="+mn-lt"/>
              </a:defRPr>
            </a:lvl5pPr>
            <a:lvl6pPr marL="0" indent="0" algn="ctr">
              <a:spcAft>
                <a:spcPts val="0"/>
              </a:spcAft>
              <a:buNone/>
              <a:defRPr sz="1200" b="0">
                <a:solidFill>
                  <a:schemeClr val="tx1"/>
                </a:solidFill>
                <a:latin typeface="+mn-lt"/>
              </a:defRPr>
            </a:lvl6pPr>
            <a:lvl7pPr marL="0" indent="0" algn="ctr">
              <a:spcAft>
                <a:spcPts val="0"/>
              </a:spcAft>
              <a:buNone/>
              <a:defRPr sz="1200" b="0">
                <a:solidFill>
                  <a:schemeClr val="tx1"/>
                </a:solidFill>
                <a:latin typeface="+mn-lt"/>
              </a:defRPr>
            </a:lvl7pPr>
            <a:lvl8pPr marL="0" indent="0" algn="ctr">
              <a:spcAft>
                <a:spcPts val="0"/>
              </a:spcAft>
              <a:buNone/>
              <a:defRPr sz="1200" b="0">
                <a:solidFill>
                  <a:schemeClr val="tx1"/>
                </a:solidFill>
                <a:latin typeface="+mn-lt"/>
              </a:defRPr>
            </a:lvl8pPr>
            <a:lvl9pPr marL="0" indent="0" algn="ctr">
              <a:spcAft>
                <a:spcPts val="0"/>
              </a:spcAft>
              <a:buNone/>
              <a:defRPr sz="1200" b="0">
                <a:solidFill>
                  <a:schemeClr val="tx1"/>
                </a:solidFill>
                <a:latin typeface="+mn-lt"/>
              </a:defRPr>
            </a:lvl9pPr>
          </a:lstStyle>
          <a:p>
            <a:pPr lvl="0"/>
            <a:r>
              <a:rPr lang="de-DE" dirty="0"/>
              <a:t> </a:t>
            </a:r>
          </a:p>
        </p:txBody>
      </p:sp>
      <p:sp>
        <p:nvSpPr>
          <p:cNvPr id="15" name="Textplatzhalter 14">
            <a:extLst>
              <a:ext uri="{FF2B5EF4-FFF2-40B4-BE49-F238E27FC236}">
                <a16:creationId xmlns:a16="http://schemas.microsoft.com/office/drawing/2014/main" id="{7CDFD05A-0F4A-4EBE-BB53-22BBAA438A92}"/>
              </a:ext>
            </a:extLst>
          </p:cNvPr>
          <p:cNvSpPr>
            <a:spLocks noGrp="1"/>
          </p:cNvSpPr>
          <p:nvPr>
            <p:ph type="body" sz="quarter" idx="12" hasCustomPrompt="1"/>
          </p:nvPr>
        </p:nvSpPr>
        <p:spPr bwMode="gray">
          <a:xfrm>
            <a:off x="0" y="1845909"/>
            <a:ext cx="5879976" cy="2559877"/>
          </a:xfrm>
          <a:custGeom>
            <a:avLst/>
            <a:gdLst>
              <a:gd name="connsiteX0" fmla="*/ 0 w 5879976"/>
              <a:gd name="connsiteY0" fmla="*/ 0 h 2559877"/>
              <a:gd name="connsiteX1" fmla="*/ 5879976 w 5879976"/>
              <a:gd name="connsiteY1" fmla="*/ 0 h 2559877"/>
              <a:gd name="connsiteX2" fmla="*/ 5879976 w 5879976"/>
              <a:gd name="connsiteY2" fmla="*/ 2559877 h 2559877"/>
              <a:gd name="connsiteX3" fmla="*/ 0 w 5879976"/>
              <a:gd name="connsiteY3" fmla="*/ 2559877 h 2559877"/>
              <a:gd name="connsiteX4" fmla="*/ 0 w 5879976"/>
              <a:gd name="connsiteY4" fmla="*/ 0 h 2559877"/>
              <a:gd name="connsiteX0" fmla="*/ 6474 w 5886450"/>
              <a:gd name="connsiteY0" fmla="*/ 0 h 2559877"/>
              <a:gd name="connsiteX1" fmla="*/ 5886450 w 5886450"/>
              <a:gd name="connsiteY1" fmla="*/ 0 h 2559877"/>
              <a:gd name="connsiteX2" fmla="*/ 5886450 w 5886450"/>
              <a:gd name="connsiteY2" fmla="*/ 2559877 h 2559877"/>
              <a:gd name="connsiteX3" fmla="*/ 6474 w 5886450"/>
              <a:gd name="connsiteY3" fmla="*/ 2559877 h 2559877"/>
              <a:gd name="connsiteX4" fmla="*/ 0 w 5886450"/>
              <a:gd name="connsiteY4" fmla="*/ 954441 h 2559877"/>
              <a:gd name="connsiteX5" fmla="*/ 6474 w 5886450"/>
              <a:gd name="connsiteY5" fmla="*/ 0 h 2559877"/>
              <a:gd name="connsiteX0" fmla="*/ 0 w 5886450"/>
              <a:gd name="connsiteY0" fmla="*/ 954441 h 2559877"/>
              <a:gd name="connsiteX1" fmla="*/ 6474 w 5886450"/>
              <a:gd name="connsiteY1" fmla="*/ 0 h 2559877"/>
              <a:gd name="connsiteX2" fmla="*/ 5886450 w 5886450"/>
              <a:gd name="connsiteY2" fmla="*/ 0 h 2559877"/>
              <a:gd name="connsiteX3" fmla="*/ 5886450 w 5886450"/>
              <a:gd name="connsiteY3" fmla="*/ 2559877 h 2559877"/>
              <a:gd name="connsiteX4" fmla="*/ 6474 w 5886450"/>
              <a:gd name="connsiteY4" fmla="*/ 2559877 h 2559877"/>
              <a:gd name="connsiteX5" fmla="*/ 91440 w 5886450"/>
              <a:gd name="connsiteY5" fmla="*/ 1045881 h 2559877"/>
              <a:gd name="connsiteX0" fmla="*/ 0 w 5886450"/>
              <a:gd name="connsiteY0" fmla="*/ 954441 h 2559877"/>
              <a:gd name="connsiteX1" fmla="*/ 6474 w 5886450"/>
              <a:gd name="connsiteY1" fmla="*/ 0 h 2559877"/>
              <a:gd name="connsiteX2" fmla="*/ 5886450 w 5886450"/>
              <a:gd name="connsiteY2" fmla="*/ 0 h 2559877"/>
              <a:gd name="connsiteX3" fmla="*/ 5886450 w 5886450"/>
              <a:gd name="connsiteY3" fmla="*/ 2559877 h 2559877"/>
              <a:gd name="connsiteX4" fmla="*/ 6474 w 5886450"/>
              <a:gd name="connsiteY4" fmla="*/ 2559877 h 2559877"/>
              <a:gd name="connsiteX0" fmla="*/ 0 w 5879976"/>
              <a:gd name="connsiteY0" fmla="*/ 0 h 2559877"/>
              <a:gd name="connsiteX1" fmla="*/ 5879976 w 5879976"/>
              <a:gd name="connsiteY1" fmla="*/ 0 h 2559877"/>
              <a:gd name="connsiteX2" fmla="*/ 5879976 w 5879976"/>
              <a:gd name="connsiteY2" fmla="*/ 2559877 h 2559877"/>
              <a:gd name="connsiteX3" fmla="*/ 0 w 5879976"/>
              <a:gd name="connsiteY3" fmla="*/ 2559877 h 2559877"/>
            </a:gdLst>
            <a:ahLst/>
            <a:cxnLst>
              <a:cxn ang="0">
                <a:pos x="connsiteX0" y="connsiteY0"/>
              </a:cxn>
              <a:cxn ang="0">
                <a:pos x="connsiteX1" y="connsiteY1"/>
              </a:cxn>
              <a:cxn ang="0">
                <a:pos x="connsiteX2" y="connsiteY2"/>
              </a:cxn>
              <a:cxn ang="0">
                <a:pos x="connsiteX3" y="connsiteY3"/>
              </a:cxn>
            </a:cxnLst>
            <a:rect l="l" t="t" r="r" b="b"/>
            <a:pathLst>
              <a:path w="5879976" h="2559877">
                <a:moveTo>
                  <a:pt x="0" y="0"/>
                </a:moveTo>
                <a:lnTo>
                  <a:pt x="5879976" y="0"/>
                </a:lnTo>
                <a:lnTo>
                  <a:pt x="5879976" y="2559877"/>
                </a:lnTo>
                <a:lnTo>
                  <a:pt x="0" y="2559877"/>
                </a:lnTo>
              </a:path>
            </a:pathLst>
          </a:custGeom>
          <a:ln w="38100">
            <a:solidFill>
              <a:schemeClr val="accent4"/>
            </a:solidFill>
            <a:miter lim="800000"/>
          </a:ln>
        </p:spPr>
        <p:txBody>
          <a:bodyPr wrap="square" lIns="576000" tIns="216000" rIns="216000" bIns="216000">
            <a:spAutoFit/>
          </a:bodyPr>
          <a:lstStyle>
            <a:lvl1pPr marL="0" indent="0">
              <a:lnSpc>
                <a:spcPct val="100000"/>
              </a:lnSpc>
              <a:spcBef>
                <a:spcPts val="0"/>
              </a:spcBef>
              <a:spcAft>
                <a:spcPts val="1200"/>
              </a:spcAft>
              <a:buFont typeface="Arial" panose="020B0604020202020204" pitchFamily="34" charset="0"/>
              <a:buNone/>
              <a:defRPr sz="3600">
                <a:solidFill>
                  <a:schemeClr val="accent4"/>
                </a:solidFill>
              </a:defRPr>
            </a:lvl1pPr>
            <a:lvl2pPr marL="0" indent="0">
              <a:lnSpc>
                <a:spcPct val="100000"/>
              </a:lnSpc>
              <a:spcBef>
                <a:spcPts val="0"/>
              </a:spcBef>
              <a:spcAft>
                <a:spcPts val="1200"/>
              </a:spcAft>
              <a:buFont typeface="Arial" panose="020B0604020202020204" pitchFamily="34" charset="0"/>
              <a:buNone/>
              <a:defRPr sz="2000"/>
            </a:lvl2pPr>
            <a:lvl3pPr marL="0" indent="0">
              <a:lnSpc>
                <a:spcPct val="100000"/>
              </a:lnSpc>
              <a:spcBef>
                <a:spcPts val="0"/>
              </a:spcBef>
              <a:spcAft>
                <a:spcPts val="1200"/>
              </a:spcAft>
              <a:buNone/>
              <a:defRPr sz="2000"/>
            </a:lvl3pPr>
            <a:lvl4pPr marL="0" indent="0">
              <a:lnSpc>
                <a:spcPct val="100000"/>
              </a:lnSpc>
              <a:spcBef>
                <a:spcPts val="0"/>
              </a:spcBef>
              <a:spcAft>
                <a:spcPts val="1200"/>
              </a:spcAft>
              <a:buNone/>
              <a:defRPr sz="2000"/>
            </a:lvl4pPr>
            <a:lvl5pPr marL="0" indent="0">
              <a:lnSpc>
                <a:spcPct val="100000"/>
              </a:lnSpc>
              <a:spcBef>
                <a:spcPts val="0"/>
              </a:spcBef>
              <a:spcAft>
                <a:spcPts val="1200"/>
              </a:spcAft>
              <a:buNone/>
              <a:defRPr sz="2000"/>
            </a:lvl5pPr>
            <a:lvl6pPr marL="0" indent="0">
              <a:lnSpc>
                <a:spcPct val="100000"/>
              </a:lnSpc>
              <a:spcBef>
                <a:spcPts val="0"/>
              </a:spcBef>
              <a:spcAft>
                <a:spcPts val="1200"/>
              </a:spcAft>
              <a:buNone/>
              <a:defRPr sz="2000"/>
            </a:lvl6pPr>
            <a:lvl7pPr marL="0" indent="0">
              <a:lnSpc>
                <a:spcPct val="100000"/>
              </a:lnSpc>
              <a:spcBef>
                <a:spcPts val="0"/>
              </a:spcBef>
              <a:spcAft>
                <a:spcPts val="1200"/>
              </a:spcAft>
              <a:buNone/>
              <a:defRPr sz="2000"/>
            </a:lvl7pPr>
            <a:lvl8pPr marL="0" indent="0">
              <a:lnSpc>
                <a:spcPct val="100000"/>
              </a:lnSpc>
              <a:spcBef>
                <a:spcPts val="0"/>
              </a:spcBef>
              <a:spcAft>
                <a:spcPts val="1200"/>
              </a:spcAft>
              <a:buNone/>
              <a:defRPr sz="2000"/>
            </a:lvl8pPr>
            <a:lvl9pPr marL="0" indent="0">
              <a:lnSpc>
                <a:spcPct val="100000"/>
              </a:lnSpc>
              <a:spcBef>
                <a:spcPts val="0"/>
              </a:spcBef>
              <a:spcAft>
                <a:spcPts val="1200"/>
              </a:spcAft>
              <a:buNone/>
              <a:defRPr sz="2000"/>
            </a:lvl9pPr>
          </a:lstStyle>
          <a:p>
            <a:pPr lvl="0"/>
            <a:r>
              <a:rPr lang="de-DE" dirty="0"/>
              <a:t>00</a:t>
            </a:r>
            <a:br>
              <a:rPr lang="de-DE" dirty="0"/>
            </a:br>
            <a:r>
              <a:rPr lang="de-DE" dirty="0"/>
              <a:t>Aktuelles Kapitel</a:t>
            </a:r>
            <a:br>
              <a:rPr lang="de-DE" dirty="0"/>
            </a:br>
            <a:r>
              <a:rPr lang="de-DE" dirty="0"/>
              <a:t>in 1–2 Zeilen</a:t>
            </a:r>
          </a:p>
          <a:p>
            <a:pPr lvl="1"/>
            <a:r>
              <a:rPr lang="de-DE" dirty="0"/>
              <a:t>Zweite Ebene</a:t>
            </a:r>
          </a:p>
        </p:txBody>
      </p:sp>
    </p:spTree>
    <p:extLst>
      <p:ext uri="{BB962C8B-B14F-4D97-AF65-F5344CB8AC3E}">
        <p14:creationId xmlns:p14="http://schemas.microsoft.com/office/powerpoint/2010/main" val="4204332588"/>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31C4141-AF01-4961-A030-0C8919B010E2}"/>
              </a:ext>
            </a:extLst>
          </p:cNvPr>
          <p:cNvSpPr>
            <a:spLocks noGrp="1"/>
          </p:cNvSpPr>
          <p:nvPr>
            <p:ph type="dt" sz="half" idx="15"/>
          </p:nvPr>
        </p:nvSpPr>
        <p:spPr bwMode="gray"/>
        <p:txBody>
          <a:bodyPr/>
          <a:lstStyle/>
          <a:p>
            <a:fld id="{D0271B36-D9E0-4793-A81D-024E39B04E39}" type="datetime1">
              <a:rPr lang="de-DE" smtClean="0"/>
              <a:t>18.08.2023</a:t>
            </a:fld>
            <a:endParaRPr lang="de-DE" dirty="0"/>
          </a:p>
        </p:txBody>
      </p:sp>
      <p:sp>
        <p:nvSpPr>
          <p:cNvPr id="4" name="Fußzeilenplatzhalter 3">
            <a:extLst>
              <a:ext uri="{FF2B5EF4-FFF2-40B4-BE49-F238E27FC236}">
                <a16:creationId xmlns:a16="http://schemas.microsoft.com/office/drawing/2014/main" id="{4BC8158F-8AD4-4FB7-9618-3B3B62C00910}"/>
              </a:ext>
            </a:extLst>
          </p:cNvPr>
          <p:cNvSpPr>
            <a:spLocks noGrp="1"/>
          </p:cNvSpPr>
          <p:nvPr>
            <p:ph type="ftr" sz="quarter" idx="16"/>
          </p:nvPr>
        </p:nvSpPr>
        <p:spPr bwMode="gray"/>
        <p:txBody>
          <a:bodyPr/>
          <a:lstStyle/>
          <a:p>
            <a:endParaRPr lang="de-DE" dirty="0"/>
          </a:p>
        </p:txBody>
      </p:sp>
      <p:sp>
        <p:nvSpPr>
          <p:cNvPr id="5" name="Foliennummernplatzhalter 4">
            <a:extLst>
              <a:ext uri="{FF2B5EF4-FFF2-40B4-BE49-F238E27FC236}">
                <a16:creationId xmlns:a16="http://schemas.microsoft.com/office/drawing/2014/main" id="{7D620E20-3C15-4A15-A316-C76E343E8827}"/>
              </a:ext>
            </a:extLst>
          </p:cNvPr>
          <p:cNvSpPr>
            <a:spLocks noGrp="1"/>
          </p:cNvSpPr>
          <p:nvPr>
            <p:ph type="sldNum" sz="quarter" idx="17"/>
          </p:nvPr>
        </p:nvSpPr>
        <p:spPr bwMode="gray"/>
        <p:txBody>
          <a:bodyPr/>
          <a:lstStyle/>
          <a:p>
            <a:fld id="{443B15C8-972D-49F6-9B7C-5A2154A8C95F}" type="slidenum">
              <a:rPr lang="de-DE" smtClean="0"/>
              <a:pPr/>
              <a:t>‹Nr.›</a:t>
            </a:fld>
            <a:endParaRPr lang="de-DE" dirty="0"/>
          </a:p>
        </p:txBody>
      </p:sp>
      <p:sp>
        <p:nvSpPr>
          <p:cNvPr id="10" name="Quelle"/>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13" name="Inhaltsplatzhalter 2">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8" y="1557338"/>
            <a:ext cx="11376025" cy="44640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4" name="Untertitel">
            <a:extLst>
              <a:ext uri="{FF2B5EF4-FFF2-40B4-BE49-F238E27FC236}">
                <a16:creationId xmlns:a16="http://schemas.microsoft.com/office/drawing/2014/main" id="{ED9C4342-429C-4718-91C2-3FD1BD4A9A04}"/>
              </a:ext>
            </a:extLst>
          </p:cNvPr>
          <p:cNvSpPr>
            <a:spLocks noGrp="1"/>
          </p:cNvSpPr>
          <p:nvPr>
            <p:ph type="body" sz="quarter" idx="14" hasCustomPrompt="1"/>
          </p:nvPr>
        </p:nvSpPr>
        <p:spPr bwMode="gray">
          <a:xfrm>
            <a:off x="408632" y="260680"/>
            <a:ext cx="11376000"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15" name="Titel 14">
            <a:extLst>
              <a:ext uri="{FF2B5EF4-FFF2-40B4-BE49-F238E27FC236}">
                <a16:creationId xmlns:a16="http://schemas.microsoft.com/office/drawing/2014/main" id="{AB72A081-6005-47C8-816D-B1DB9C13306F}"/>
              </a:ext>
            </a:extLst>
          </p:cNvPr>
          <p:cNvSpPr>
            <a:spLocks noGrp="1"/>
          </p:cNvSpPr>
          <p:nvPr>
            <p:ph type="title"/>
          </p:nvPr>
        </p:nvSpPr>
        <p:spPr bwMode="gray">
          <a:xfrm>
            <a:off x="407368" y="620768"/>
            <a:ext cx="11376025" cy="720000"/>
          </a:xfrm>
        </p:spPr>
        <p:txBody>
          <a:bodyPr/>
          <a:lstStyle/>
          <a:p>
            <a:r>
              <a:rPr lang="de-DE"/>
              <a:t>Mastertitelformat bearbeiten</a:t>
            </a:r>
            <a:endParaRPr lang="de-DE" dirty="0"/>
          </a:p>
        </p:txBody>
      </p:sp>
    </p:spTree>
    <p:extLst>
      <p:ext uri="{BB962C8B-B14F-4D97-AF65-F5344CB8AC3E}">
        <p14:creationId xmlns:p14="http://schemas.microsoft.com/office/powerpoint/2010/main" val="27649011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5" name="Foliennummernplatzhalter 4">
            <a:extLst>
              <a:ext uri="{FF2B5EF4-FFF2-40B4-BE49-F238E27FC236}">
                <a16:creationId xmlns:a16="http://schemas.microsoft.com/office/drawing/2014/main" id="{5196A573-3406-4D78-B3DC-DFDCA0B65DDA}"/>
              </a:ext>
            </a:extLst>
          </p:cNvPr>
          <p:cNvSpPr>
            <a:spLocks noGrp="1"/>
          </p:cNvSpPr>
          <p:nvPr>
            <p:ph type="sldNum" sz="quarter" idx="21"/>
          </p:nvPr>
        </p:nvSpPr>
        <p:spPr bwMode="gray"/>
        <p:txBody>
          <a:bodyPr/>
          <a:lstStyle/>
          <a:p>
            <a:fld id="{443B15C8-972D-49F6-9B7C-5A2154A8C95F}" type="slidenum">
              <a:rPr lang="de-DE" smtClean="0"/>
              <a:pPr/>
              <a:t>‹Nr.›</a:t>
            </a:fld>
            <a:endParaRPr lang="de-DE" dirty="0"/>
          </a:p>
        </p:txBody>
      </p:sp>
      <p:sp>
        <p:nvSpPr>
          <p:cNvPr id="3" name="Datumsplatzhalter 2">
            <a:extLst>
              <a:ext uri="{FF2B5EF4-FFF2-40B4-BE49-F238E27FC236}">
                <a16:creationId xmlns:a16="http://schemas.microsoft.com/office/drawing/2014/main" id="{5F8E0C56-52D4-460D-98F5-9A488E497524}"/>
              </a:ext>
            </a:extLst>
          </p:cNvPr>
          <p:cNvSpPr>
            <a:spLocks noGrp="1"/>
          </p:cNvSpPr>
          <p:nvPr>
            <p:ph type="dt" sz="half" idx="19"/>
          </p:nvPr>
        </p:nvSpPr>
        <p:spPr bwMode="gray"/>
        <p:txBody>
          <a:bodyPr/>
          <a:lstStyle/>
          <a:p>
            <a:fld id="{252E7D54-F4DE-40F4-8536-9A2075C6DFCB}" type="datetime1">
              <a:rPr lang="de-DE" smtClean="0"/>
              <a:t>18.08.2023</a:t>
            </a:fld>
            <a:endParaRPr lang="de-DE" dirty="0"/>
          </a:p>
        </p:txBody>
      </p:sp>
      <p:sp>
        <p:nvSpPr>
          <p:cNvPr id="4" name="Fußzeilenplatzhalter 3">
            <a:extLst>
              <a:ext uri="{FF2B5EF4-FFF2-40B4-BE49-F238E27FC236}">
                <a16:creationId xmlns:a16="http://schemas.microsoft.com/office/drawing/2014/main" id="{77A52DDC-7439-4233-8BBC-A29C5D798C7F}"/>
              </a:ext>
            </a:extLst>
          </p:cNvPr>
          <p:cNvSpPr>
            <a:spLocks noGrp="1"/>
          </p:cNvSpPr>
          <p:nvPr>
            <p:ph type="ftr" sz="quarter" idx="20"/>
          </p:nvPr>
        </p:nvSpPr>
        <p:spPr bwMode="gray"/>
        <p:txBody>
          <a:bodyPr/>
          <a:lstStyle/>
          <a:p>
            <a:endParaRPr lang="de-DE" dirty="0"/>
          </a:p>
        </p:txBody>
      </p:sp>
      <p:sp>
        <p:nvSpPr>
          <p:cNvPr id="15" name="Quelle">
            <a:extLst>
              <a:ext uri="{FF2B5EF4-FFF2-40B4-BE49-F238E27FC236}">
                <a16:creationId xmlns:a16="http://schemas.microsoft.com/office/drawing/2014/main" id="{12B9CD67-17C6-45A1-A724-6293D76FEA0A}"/>
              </a:ext>
            </a:extLst>
          </p:cNvPr>
          <p:cNvSpPr>
            <a:spLocks noGrp="1"/>
          </p:cNvSpPr>
          <p:nvPr>
            <p:ph type="body" sz="quarter" idx="13" hasCustomPrompt="1"/>
          </p:nvPr>
        </p:nvSpPr>
        <p:spPr bwMode="gray">
          <a:xfrm>
            <a:off x="407368" y="6381328"/>
            <a:ext cx="5472732" cy="216000"/>
          </a:xfrm>
        </p:spPr>
        <p:txBody>
          <a:bodyPr bIns="46800" anchor="b"/>
          <a:lstStyle>
            <a:lvl1pPr marL="0" indent="0">
              <a:lnSpc>
                <a:spcPct val="100000"/>
              </a:lnSpc>
              <a:spcBef>
                <a:spcPts val="0"/>
              </a:spcBef>
              <a:spcAft>
                <a:spcPts val="0"/>
              </a:spcAft>
              <a:buFont typeface="Arial" panose="020B0604020202020204" pitchFamily="34" charset="0"/>
              <a:buNone/>
              <a:defRPr sz="900" b="0">
                <a:solidFill>
                  <a:srgbClr val="5D6C73"/>
                </a:solidFill>
                <a:latin typeface="+mn-lt"/>
              </a:defRPr>
            </a:lvl1pPr>
            <a:lvl2pPr marL="0" indent="0">
              <a:lnSpc>
                <a:spcPct val="100000"/>
              </a:lnSpc>
              <a:spcBef>
                <a:spcPts val="0"/>
              </a:spcBef>
              <a:spcAft>
                <a:spcPts val="0"/>
              </a:spcAft>
              <a:buFont typeface="Arial" panose="020B0604020202020204" pitchFamily="34" charset="0"/>
              <a:buNone/>
              <a:defRPr sz="900" b="0">
                <a:solidFill>
                  <a:srgbClr val="5D6C73"/>
                </a:solidFill>
                <a:latin typeface="+mn-lt"/>
              </a:defRPr>
            </a:lvl2pPr>
            <a:lvl3pPr marL="0" indent="0">
              <a:lnSpc>
                <a:spcPct val="100000"/>
              </a:lnSpc>
              <a:spcBef>
                <a:spcPts val="0"/>
              </a:spcBef>
              <a:spcAft>
                <a:spcPts val="0"/>
              </a:spcAft>
              <a:buNone/>
              <a:defRPr sz="900" b="0">
                <a:solidFill>
                  <a:srgbClr val="5D6C73"/>
                </a:solidFill>
                <a:latin typeface="+mn-lt"/>
              </a:defRPr>
            </a:lvl3pPr>
            <a:lvl4pPr marL="0" indent="0">
              <a:lnSpc>
                <a:spcPct val="100000"/>
              </a:lnSpc>
              <a:spcBef>
                <a:spcPts val="0"/>
              </a:spcBef>
              <a:spcAft>
                <a:spcPts val="0"/>
              </a:spcAft>
              <a:buNone/>
              <a:defRPr sz="900" b="0">
                <a:solidFill>
                  <a:srgbClr val="5D6C73"/>
                </a:solidFill>
                <a:latin typeface="+mn-lt"/>
              </a:defRPr>
            </a:lvl4pPr>
            <a:lvl5pPr marL="0" indent="0">
              <a:lnSpc>
                <a:spcPct val="100000"/>
              </a:lnSpc>
              <a:spcBef>
                <a:spcPts val="0"/>
              </a:spcBef>
              <a:spcAft>
                <a:spcPts val="0"/>
              </a:spcAft>
              <a:buNone/>
              <a:defRPr sz="900" b="0">
                <a:solidFill>
                  <a:srgbClr val="5D6C73"/>
                </a:solidFill>
                <a:latin typeface="+mn-lt"/>
              </a:defRPr>
            </a:lvl5pPr>
            <a:lvl6pPr marL="0" indent="0">
              <a:lnSpc>
                <a:spcPct val="100000"/>
              </a:lnSpc>
              <a:spcBef>
                <a:spcPts val="0"/>
              </a:spcBef>
              <a:spcAft>
                <a:spcPts val="0"/>
              </a:spcAft>
              <a:buNone/>
              <a:defRPr sz="900" b="0">
                <a:solidFill>
                  <a:srgbClr val="5D6C73"/>
                </a:solidFill>
                <a:latin typeface="+mn-lt"/>
              </a:defRPr>
            </a:lvl6pPr>
            <a:lvl7pPr marL="0" indent="0">
              <a:lnSpc>
                <a:spcPct val="100000"/>
              </a:lnSpc>
              <a:spcBef>
                <a:spcPts val="0"/>
              </a:spcBef>
              <a:spcAft>
                <a:spcPts val="0"/>
              </a:spcAft>
              <a:buNone/>
              <a:defRPr sz="900" b="0">
                <a:solidFill>
                  <a:srgbClr val="5D6C73"/>
                </a:solidFill>
                <a:latin typeface="+mn-lt"/>
              </a:defRPr>
            </a:lvl7pPr>
            <a:lvl8pPr marL="0" indent="0">
              <a:lnSpc>
                <a:spcPct val="100000"/>
              </a:lnSpc>
              <a:spcBef>
                <a:spcPts val="0"/>
              </a:spcBef>
              <a:spcAft>
                <a:spcPts val="0"/>
              </a:spcAft>
              <a:buNone/>
              <a:defRPr sz="900" b="0">
                <a:solidFill>
                  <a:srgbClr val="5D6C73"/>
                </a:solidFill>
                <a:latin typeface="+mn-lt"/>
              </a:defRPr>
            </a:lvl8pPr>
            <a:lvl9pPr marL="0" indent="0">
              <a:lnSpc>
                <a:spcPct val="100000"/>
              </a:lnSpc>
              <a:spcBef>
                <a:spcPts val="0"/>
              </a:spcBef>
              <a:spcAft>
                <a:spcPts val="0"/>
              </a:spcAft>
              <a:buNone/>
              <a:defRPr sz="900" b="0">
                <a:solidFill>
                  <a:srgbClr val="5D6C73"/>
                </a:solidFill>
                <a:latin typeface="+mn-lt"/>
              </a:defRPr>
            </a:lvl9pPr>
          </a:lstStyle>
          <a:p>
            <a:pPr lvl="0"/>
            <a:r>
              <a:rPr lang="de-DE" dirty="0"/>
              <a:t>Fußnote/Quellenangabe</a:t>
            </a:r>
          </a:p>
        </p:txBody>
      </p:sp>
      <p:sp>
        <p:nvSpPr>
          <p:cNvPr id="9" name="Inhaltsplatzhalter 2">
            <a:extLst>
              <a:ext uri="{FF2B5EF4-FFF2-40B4-BE49-F238E27FC236}">
                <a16:creationId xmlns:a16="http://schemas.microsoft.com/office/drawing/2014/main" id="{AEF87B94-0E4E-4D4D-90D2-45EA54A6DECB}"/>
              </a:ext>
            </a:extLst>
          </p:cNvPr>
          <p:cNvSpPr>
            <a:spLocks noGrp="1"/>
          </p:cNvSpPr>
          <p:nvPr>
            <p:ph sz="half" idx="18" hasCustomPrompt="1"/>
          </p:nvPr>
        </p:nvSpPr>
        <p:spPr bwMode="gray">
          <a:xfrm>
            <a:off x="6312632" y="1557339"/>
            <a:ext cx="5472000" cy="4463950"/>
          </a:xfrm>
        </p:spPr>
        <p:txBody>
          <a:bodyPr/>
          <a:lstStyle>
            <a:lvl1pPr>
              <a:defRPr>
                <a:solidFill>
                  <a:schemeClr val="tx1"/>
                </a:solidFill>
                <a:latin typeface="+mn-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3" name="Inhaltsplatzhalter 1">
            <a:extLst>
              <a:ext uri="{FF2B5EF4-FFF2-40B4-BE49-F238E27FC236}">
                <a16:creationId xmlns:a16="http://schemas.microsoft.com/office/drawing/2014/main" id="{22D10AAE-E753-4D86-8315-2C9BB6BF66E2}"/>
              </a:ext>
            </a:extLst>
          </p:cNvPr>
          <p:cNvSpPr>
            <a:spLocks noGrp="1"/>
          </p:cNvSpPr>
          <p:nvPr>
            <p:ph sz="half" idx="1" hasCustomPrompt="1"/>
          </p:nvPr>
        </p:nvSpPr>
        <p:spPr bwMode="gray">
          <a:xfrm>
            <a:off x="407989" y="1557339"/>
            <a:ext cx="5472000" cy="4463950"/>
          </a:xfrm>
        </p:spPr>
        <p:txBody>
          <a:bodyPr/>
          <a:lstStyle>
            <a:lvl1pPr>
              <a:defRPr>
                <a:solidFill>
                  <a:schemeClr val="tx1"/>
                </a:solidFill>
                <a:latin typeface="+mn-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e-DE" dirty="0"/>
              <a:t>Nutzen Sie die Buttons „Listenebene erhöhen/verringern“ auf dem Register Start, um zwischen den eingerichteten Textebenen zu wechseln. Text durch Klicken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4" name="Untertitel">
            <a:extLst>
              <a:ext uri="{FF2B5EF4-FFF2-40B4-BE49-F238E27FC236}">
                <a16:creationId xmlns:a16="http://schemas.microsoft.com/office/drawing/2014/main" id="{9FCCC67F-0E2B-4F5D-BACB-507547B294C8}"/>
              </a:ext>
            </a:extLst>
          </p:cNvPr>
          <p:cNvSpPr>
            <a:spLocks noGrp="1"/>
          </p:cNvSpPr>
          <p:nvPr>
            <p:ph type="body" sz="quarter" idx="14" hasCustomPrompt="1"/>
          </p:nvPr>
        </p:nvSpPr>
        <p:spPr bwMode="gray">
          <a:xfrm>
            <a:off x="408632" y="260680"/>
            <a:ext cx="11376000" cy="288000"/>
          </a:xfrm>
        </p:spPr>
        <p:txBody>
          <a:bodyPr tIns="0" bIns="0" anchor="b" anchorCtr="0"/>
          <a:lstStyle>
            <a:lvl1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1pPr>
            <a:lvl2pPr marL="0" indent="0">
              <a:lnSpc>
                <a:spcPct val="100000"/>
              </a:lnSpc>
              <a:spcBef>
                <a:spcPts val="0"/>
              </a:spcBef>
              <a:spcAft>
                <a:spcPts val="0"/>
              </a:spcAft>
              <a:buFont typeface="Arial" panose="020B0604020202020204" pitchFamily="34" charset="0"/>
              <a:buNone/>
              <a:defRPr sz="1400" b="1" i="0" cap="all" baseline="0">
                <a:solidFill>
                  <a:srgbClr val="E3000F"/>
                </a:solidFill>
                <a:latin typeface="+mn-lt"/>
              </a:defRPr>
            </a:lvl2pPr>
            <a:lvl3pPr marL="0" indent="0">
              <a:lnSpc>
                <a:spcPct val="100000"/>
              </a:lnSpc>
              <a:spcBef>
                <a:spcPts val="0"/>
              </a:spcBef>
              <a:spcAft>
                <a:spcPts val="0"/>
              </a:spcAft>
              <a:buNone/>
              <a:defRPr sz="1400" b="1" i="0" cap="all" baseline="0">
                <a:solidFill>
                  <a:srgbClr val="E3000F"/>
                </a:solidFill>
                <a:latin typeface="+mn-lt"/>
              </a:defRPr>
            </a:lvl3pPr>
            <a:lvl4pPr marL="0" indent="0">
              <a:lnSpc>
                <a:spcPct val="100000"/>
              </a:lnSpc>
              <a:spcBef>
                <a:spcPts val="0"/>
              </a:spcBef>
              <a:spcAft>
                <a:spcPts val="0"/>
              </a:spcAft>
              <a:buNone/>
              <a:defRPr sz="1400" b="1" i="0" cap="all" baseline="0">
                <a:solidFill>
                  <a:srgbClr val="E3000F"/>
                </a:solidFill>
                <a:latin typeface="+mn-lt"/>
              </a:defRPr>
            </a:lvl4pPr>
            <a:lvl5pPr marL="0" indent="0">
              <a:lnSpc>
                <a:spcPct val="100000"/>
              </a:lnSpc>
              <a:spcBef>
                <a:spcPts val="0"/>
              </a:spcBef>
              <a:spcAft>
                <a:spcPts val="0"/>
              </a:spcAft>
              <a:buNone/>
              <a:defRPr sz="1400" b="1" i="0" cap="all" baseline="0">
                <a:solidFill>
                  <a:srgbClr val="E3000F"/>
                </a:solidFill>
                <a:latin typeface="+mn-lt"/>
              </a:defRPr>
            </a:lvl5pPr>
            <a:lvl6pPr marL="0" indent="0">
              <a:lnSpc>
                <a:spcPct val="100000"/>
              </a:lnSpc>
              <a:spcBef>
                <a:spcPts val="0"/>
              </a:spcBef>
              <a:spcAft>
                <a:spcPts val="0"/>
              </a:spcAft>
              <a:buNone/>
              <a:defRPr sz="1400" b="1" i="0" cap="all" baseline="0">
                <a:solidFill>
                  <a:srgbClr val="E3000F"/>
                </a:solidFill>
                <a:latin typeface="+mn-lt"/>
              </a:defRPr>
            </a:lvl6pPr>
            <a:lvl7pPr marL="0" indent="0">
              <a:lnSpc>
                <a:spcPct val="100000"/>
              </a:lnSpc>
              <a:spcBef>
                <a:spcPts val="0"/>
              </a:spcBef>
              <a:spcAft>
                <a:spcPts val="0"/>
              </a:spcAft>
              <a:buNone/>
              <a:defRPr sz="1400" b="1" i="0" cap="all" baseline="0">
                <a:solidFill>
                  <a:srgbClr val="E3000F"/>
                </a:solidFill>
                <a:latin typeface="+mn-lt"/>
              </a:defRPr>
            </a:lvl7pPr>
            <a:lvl8pPr marL="0" indent="0">
              <a:lnSpc>
                <a:spcPct val="100000"/>
              </a:lnSpc>
              <a:spcBef>
                <a:spcPts val="0"/>
              </a:spcBef>
              <a:spcAft>
                <a:spcPts val="0"/>
              </a:spcAft>
              <a:buNone/>
              <a:defRPr sz="1400" b="1" i="0" cap="all" baseline="0">
                <a:solidFill>
                  <a:srgbClr val="E3000F"/>
                </a:solidFill>
                <a:latin typeface="+mn-lt"/>
              </a:defRPr>
            </a:lvl8pPr>
            <a:lvl9pPr marL="0" indent="0">
              <a:lnSpc>
                <a:spcPct val="100000"/>
              </a:lnSpc>
              <a:spcBef>
                <a:spcPts val="0"/>
              </a:spcBef>
              <a:spcAft>
                <a:spcPts val="0"/>
              </a:spcAft>
              <a:buNone/>
              <a:defRPr sz="1400" b="1" i="0" cap="all" baseline="0">
                <a:solidFill>
                  <a:srgbClr val="E3000F"/>
                </a:solidFill>
                <a:latin typeface="+mn-lt"/>
              </a:defRPr>
            </a:lvl9pPr>
          </a:lstStyle>
          <a:p>
            <a:pPr lvl="0"/>
            <a:r>
              <a:rPr lang="de-DE" dirty="0"/>
              <a:t>Kapitelüberschrift (Optional)</a:t>
            </a:r>
          </a:p>
        </p:txBody>
      </p:sp>
      <p:sp>
        <p:nvSpPr>
          <p:cNvPr id="11" name="Titel 10">
            <a:extLst>
              <a:ext uri="{FF2B5EF4-FFF2-40B4-BE49-F238E27FC236}">
                <a16:creationId xmlns:a16="http://schemas.microsoft.com/office/drawing/2014/main" id="{E62A4D40-ADDB-4558-8050-D1579B95FCCE}"/>
              </a:ext>
            </a:extLst>
          </p:cNvPr>
          <p:cNvSpPr>
            <a:spLocks noGrp="1"/>
          </p:cNvSpPr>
          <p:nvPr>
            <p:ph type="title"/>
          </p:nvPr>
        </p:nvSpPr>
        <p:spPr bwMode="gray"/>
        <p:txBody>
          <a:bodyPr/>
          <a:lstStyle/>
          <a:p>
            <a:r>
              <a:rPr lang="de-DE"/>
              <a:t>Mastertitelformat bearbeiten</a:t>
            </a:r>
            <a:endParaRPr lang="de-DE" dirty="0"/>
          </a:p>
        </p:txBody>
      </p:sp>
    </p:spTree>
    <p:extLst>
      <p:ext uri="{BB962C8B-B14F-4D97-AF65-F5344CB8AC3E}">
        <p14:creationId xmlns:p14="http://schemas.microsoft.com/office/powerpoint/2010/main" val="175568521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White">
      <p:bgRef idx="1001">
        <a:schemeClr val="bg1"/>
      </p:bgRef>
    </p:bg>
    <p:spTree>
      <p:nvGrpSpPr>
        <p:cNvPr id="1" name=""/>
        <p:cNvGrpSpPr/>
        <p:nvPr/>
      </p:nvGrpSpPr>
      <p:grpSpPr>
        <a:xfrm>
          <a:off x="0" y="0"/>
          <a:ext cx="0" cy="0"/>
          <a:chOff x="0" y="0"/>
          <a:chExt cx="0" cy="0"/>
        </a:xfrm>
      </p:grpSpPr>
      <p:graphicFrame>
        <p:nvGraphicFramePr>
          <p:cNvPr id="9" name="Objekt 8" hidden="1">
            <a:extLst>
              <a:ext uri="{FF2B5EF4-FFF2-40B4-BE49-F238E27FC236}">
                <a16:creationId xmlns:a16="http://schemas.microsoft.com/office/drawing/2014/main" id="{66A8C11E-A4FB-46CD-B4A5-E93B19F62727}"/>
              </a:ext>
            </a:extLst>
          </p:cNvPr>
          <p:cNvGraphicFramePr>
            <a:graphicFrameLocks noChangeAspect="1"/>
          </p:cNvGraphicFramePr>
          <p:nvPr userDrawn="1">
            <p:custDataLst>
              <p:tags r:id="rId24"/>
            </p:custDataLst>
            <p:extLst>
              <p:ext uri="{D42A27DB-BD31-4B8C-83A1-F6EECF244321}">
                <p14:modId xmlns:p14="http://schemas.microsoft.com/office/powerpoint/2010/main" val="4987285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25" imgW="415" imgH="416" progId="TCLayout.ActiveDocument.1">
                  <p:embed/>
                </p:oleObj>
              </mc:Choice>
              <mc:Fallback>
                <p:oleObj name="think-cell Folie" r:id="rId25" imgW="415" imgH="416" progId="TCLayout.ActiveDocument.1">
                  <p:embed/>
                  <p:pic>
                    <p:nvPicPr>
                      <p:cNvPr id="0" name=""/>
                      <p:cNvPicPr/>
                      <p:nvPr/>
                    </p:nvPicPr>
                    <p:blipFill>
                      <a:blip r:embed="rId26"/>
                      <a:stretch>
                        <a:fillRect/>
                      </a:stretch>
                    </p:blipFill>
                    <p:spPr>
                      <a:xfrm>
                        <a:off x="1588" y="1588"/>
                        <a:ext cx="1588" cy="1588"/>
                      </a:xfrm>
                      <a:prstGeom prst="rect">
                        <a:avLst/>
                      </a:prstGeom>
                    </p:spPr>
                  </p:pic>
                </p:oleObj>
              </mc:Fallback>
            </mc:AlternateContent>
          </a:graphicData>
        </a:graphic>
      </p:graphicFrame>
      <p:sp>
        <p:nvSpPr>
          <p:cNvPr id="2" name="Titelplatzhalter 1"/>
          <p:cNvSpPr>
            <a:spLocks noGrp="1"/>
          </p:cNvSpPr>
          <p:nvPr>
            <p:ph type="title"/>
          </p:nvPr>
        </p:nvSpPr>
        <p:spPr bwMode="gray">
          <a:xfrm>
            <a:off x="407368" y="620768"/>
            <a:ext cx="11376025" cy="720000"/>
          </a:xfrm>
          <a:prstGeom prst="rect">
            <a:avLst/>
          </a:prstGeom>
        </p:spPr>
        <p:txBody>
          <a:bodyPr vert="horz" lIns="0" tIns="0" rIns="0" bIns="0" rtlCol="0" anchor="t" anchorCtr="0">
            <a:noAutofit/>
          </a:bodyPr>
          <a:lstStyle/>
          <a:p>
            <a:endParaRPr lang="de-DE" dirty="0"/>
          </a:p>
        </p:txBody>
      </p:sp>
      <p:sp>
        <p:nvSpPr>
          <p:cNvPr id="3" name="Textplatzhalter 2"/>
          <p:cNvSpPr>
            <a:spLocks noGrp="1"/>
          </p:cNvSpPr>
          <p:nvPr>
            <p:ph type="body" idx="1"/>
          </p:nvPr>
        </p:nvSpPr>
        <p:spPr bwMode="gray">
          <a:xfrm>
            <a:off x="407988" y="1557338"/>
            <a:ext cx="11376025" cy="4464049"/>
          </a:xfrm>
          <a:prstGeom prst="rect">
            <a:avLst/>
          </a:prstGeom>
        </p:spPr>
        <p:txBody>
          <a:bodyPr vert="horz" lIns="0" tIns="0" rIns="0" bIns="0" rtlCol="0">
            <a:noAutofit/>
          </a:bodyPr>
          <a:lstStyle/>
          <a:p>
            <a:pPr lvl="0"/>
            <a:r>
              <a:rPr lang="de-DE" dirty="0"/>
              <a:t>Text durch Klicken bearbeiten. Nutzen Sie die Buttons „Listenebene erhöhen/verringern“ auf dem Register Start, um zwischen den eingerichteten Textebenen zu wechseln.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6" name="Datumsplatzhalter 5">
            <a:extLst>
              <a:ext uri="{FF2B5EF4-FFF2-40B4-BE49-F238E27FC236}">
                <a16:creationId xmlns:a16="http://schemas.microsoft.com/office/drawing/2014/main" id="{6A232406-5D1F-4019-A1B4-D1FE1B8E5B2B}"/>
              </a:ext>
            </a:extLst>
          </p:cNvPr>
          <p:cNvSpPr>
            <a:spLocks noGrp="1"/>
          </p:cNvSpPr>
          <p:nvPr>
            <p:ph type="dt" sz="half" idx="2"/>
          </p:nvPr>
        </p:nvSpPr>
        <p:spPr bwMode="gray">
          <a:xfrm>
            <a:off x="10632504" y="6381328"/>
            <a:ext cx="720000" cy="216024"/>
          </a:xfrm>
          <a:prstGeom prst="rect">
            <a:avLst/>
          </a:prstGeom>
        </p:spPr>
        <p:txBody>
          <a:bodyPr vert="horz" wrap="none" lIns="0" tIns="46800" rIns="0" bIns="0" rtlCol="0" anchor="t">
            <a:noAutofit/>
          </a:bodyPr>
          <a:lstStyle>
            <a:lvl1pPr marL="0" algn="l">
              <a:defRPr sz="900">
                <a:solidFill>
                  <a:schemeClr val="accent1"/>
                </a:solidFill>
              </a:defRPr>
            </a:lvl1pPr>
            <a:lvl2pPr marL="0">
              <a:defRPr sz="900"/>
            </a:lvl2pPr>
            <a:lvl3pPr marL="0">
              <a:defRPr sz="900"/>
            </a:lvl3pPr>
            <a:lvl4pPr marL="0">
              <a:defRPr sz="900"/>
            </a:lvl4pPr>
            <a:lvl5pPr marL="0">
              <a:defRPr sz="900"/>
            </a:lvl5pPr>
            <a:lvl6pPr marL="0">
              <a:defRPr sz="900"/>
            </a:lvl6pPr>
            <a:lvl7pPr marL="0">
              <a:defRPr sz="900"/>
            </a:lvl7pPr>
            <a:lvl8pPr marL="0">
              <a:defRPr sz="900"/>
            </a:lvl8pPr>
            <a:lvl9pPr marL="0">
              <a:defRPr sz="900"/>
            </a:lvl9pPr>
          </a:lstStyle>
          <a:p>
            <a:fld id="{06646F76-7A4D-4B78-A3BC-928398FFF380}" type="datetime1">
              <a:rPr lang="de-DE" smtClean="0"/>
              <a:t>18.08.2023</a:t>
            </a:fld>
            <a:endParaRPr lang="de-DE" dirty="0"/>
          </a:p>
        </p:txBody>
      </p:sp>
      <p:sp>
        <p:nvSpPr>
          <p:cNvPr id="8" name="Foliennummernplatzhalter 7">
            <a:extLst>
              <a:ext uri="{FF2B5EF4-FFF2-40B4-BE49-F238E27FC236}">
                <a16:creationId xmlns:a16="http://schemas.microsoft.com/office/drawing/2014/main" id="{55CFDEC0-FDC8-4458-9278-C1E1E7F8985F}"/>
              </a:ext>
            </a:extLst>
          </p:cNvPr>
          <p:cNvSpPr>
            <a:spLocks noGrp="1"/>
          </p:cNvSpPr>
          <p:nvPr>
            <p:ph type="sldNum" sz="quarter" idx="4"/>
          </p:nvPr>
        </p:nvSpPr>
        <p:spPr bwMode="gray">
          <a:xfrm>
            <a:off x="11424013" y="6381352"/>
            <a:ext cx="360000" cy="216000"/>
          </a:xfrm>
          <a:prstGeom prst="rect">
            <a:avLst/>
          </a:prstGeom>
        </p:spPr>
        <p:txBody>
          <a:bodyPr vert="horz" lIns="0" tIns="46800" rIns="0" bIns="0" rtlCol="0" anchor="t"/>
          <a:lstStyle>
            <a:lvl1pPr marL="0" algn="r">
              <a:defRPr sz="900">
                <a:solidFill>
                  <a:schemeClr val="accent1"/>
                </a:solidFill>
              </a:defRPr>
            </a:lvl1pPr>
            <a:lvl2pPr marL="0">
              <a:defRPr sz="900"/>
            </a:lvl2pPr>
            <a:lvl3pPr marL="0">
              <a:defRPr sz="900"/>
            </a:lvl3pPr>
            <a:lvl4pPr marL="0">
              <a:defRPr sz="900"/>
            </a:lvl4pPr>
            <a:lvl5pPr marL="0">
              <a:defRPr sz="900"/>
            </a:lvl5pPr>
            <a:lvl6pPr marL="0">
              <a:defRPr sz="900"/>
            </a:lvl6pPr>
            <a:lvl7pPr marL="0">
              <a:defRPr sz="900"/>
            </a:lvl7pPr>
            <a:lvl8pPr marL="0">
              <a:defRPr sz="900"/>
            </a:lvl8pPr>
            <a:lvl9pPr marL="0">
              <a:defRPr sz="900"/>
            </a:lvl9pPr>
          </a:lstStyle>
          <a:p>
            <a:fld id="{443B15C8-972D-49F6-9B7C-5A2154A8C95F}" type="slidenum">
              <a:rPr lang="de-DE" smtClean="0"/>
              <a:pPr/>
              <a:t>‹Nr.›</a:t>
            </a:fld>
            <a:endParaRPr lang="de-DE" dirty="0"/>
          </a:p>
        </p:txBody>
      </p:sp>
      <p:cxnSp>
        <p:nvCxnSpPr>
          <p:cNvPr id="21" name="Gerader Verbinder 20">
            <a:extLst>
              <a:ext uri="{FF2B5EF4-FFF2-40B4-BE49-F238E27FC236}">
                <a16:creationId xmlns:a16="http://schemas.microsoft.com/office/drawing/2014/main" id="{028BC2D0-DB4B-493D-B494-1587AF911805}"/>
              </a:ext>
            </a:extLst>
          </p:cNvPr>
          <p:cNvCxnSpPr>
            <a:cxnSpLocks/>
          </p:cNvCxnSpPr>
          <p:nvPr userDrawn="1"/>
        </p:nvCxnSpPr>
        <p:spPr bwMode="gray">
          <a:xfrm>
            <a:off x="407368"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D3DDC106-3D96-492C-934E-5E56B69FA20C}"/>
              </a:ext>
            </a:extLst>
          </p:cNvPr>
          <p:cNvCxnSpPr>
            <a:cxnSpLocks/>
          </p:cNvCxnSpPr>
          <p:nvPr userDrawn="1"/>
        </p:nvCxnSpPr>
        <p:spPr bwMode="gray">
          <a:xfrm>
            <a:off x="3935760"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6" name="Gerader Verbinder 25">
            <a:extLst>
              <a:ext uri="{FF2B5EF4-FFF2-40B4-BE49-F238E27FC236}">
                <a16:creationId xmlns:a16="http://schemas.microsoft.com/office/drawing/2014/main" id="{FDC58F67-1BD0-4280-B265-2A51CDE1985C}"/>
              </a:ext>
            </a:extLst>
          </p:cNvPr>
          <p:cNvCxnSpPr>
            <a:cxnSpLocks/>
          </p:cNvCxnSpPr>
          <p:nvPr userDrawn="1"/>
        </p:nvCxnSpPr>
        <p:spPr bwMode="gray">
          <a:xfrm>
            <a:off x="4367808"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7" name="Gerader Verbinder 26">
            <a:extLst>
              <a:ext uri="{FF2B5EF4-FFF2-40B4-BE49-F238E27FC236}">
                <a16:creationId xmlns:a16="http://schemas.microsoft.com/office/drawing/2014/main" id="{BAAC8661-90CE-4537-9100-7C5F573F93C8}"/>
              </a:ext>
            </a:extLst>
          </p:cNvPr>
          <p:cNvCxnSpPr>
            <a:cxnSpLocks/>
          </p:cNvCxnSpPr>
          <p:nvPr userDrawn="1"/>
        </p:nvCxnSpPr>
        <p:spPr bwMode="gray">
          <a:xfrm>
            <a:off x="5879976"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23E55292-57DB-4CA8-9AC5-D138423FE4B8}"/>
              </a:ext>
            </a:extLst>
          </p:cNvPr>
          <p:cNvCxnSpPr>
            <a:cxnSpLocks/>
          </p:cNvCxnSpPr>
          <p:nvPr userDrawn="1"/>
        </p:nvCxnSpPr>
        <p:spPr bwMode="gray">
          <a:xfrm>
            <a:off x="6312024"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9" name="Gerader Verbinder 28">
            <a:extLst>
              <a:ext uri="{FF2B5EF4-FFF2-40B4-BE49-F238E27FC236}">
                <a16:creationId xmlns:a16="http://schemas.microsoft.com/office/drawing/2014/main" id="{237C332C-740E-4084-B28E-2D7E1E136C09}"/>
              </a:ext>
            </a:extLst>
          </p:cNvPr>
          <p:cNvCxnSpPr>
            <a:cxnSpLocks/>
          </p:cNvCxnSpPr>
          <p:nvPr userDrawn="1"/>
        </p:nvCxnSpPr>
        <p:spPr bwMode="gray">
          <a:xfrm>
            <a:off x="7824192"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0" name="Gerader Verbinder 29">
            <a:extLst>
              <a:ext uri="{FF2B5EF4-FFF2-40B4-BE49-F238E27FC236}">
                <a16:creationId xmlns:a16="http://schemas.microsoft.com/office/drawing/2014/main" id="{90FB4CB5-57B5-4C7A-9E6C-F430DE61AC00}"/>
              </a:ext>
            </a:extLst>
          </p:cNvPr>
          <p:cNvCxnSpPr>
            <a:cxnSpLocks/>
          </p:cNvCxnSpPr>
          <p:nvPr userDrawn="1"/>
        </p:nvCxnSpPr>
        <p:spPr bwMode="gray">
          <a:xfrm>
            <a:off x="8256240"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1" name="Gerader Verbinder 30">
            <a:extLst>
              <a:ext uri="{FF2B5EF4-FFF2-40B4-BE49-F238E27FC236}">
                <a16:creationId xmlns:a16="http://schemas.microsoft.com/office/drawing/2014/main" id="{36CF3DE2-72C5-4897-919E-99D960EC288F}"/>
              </a:ext>
            </a:extLst>
          </p:cNvPr>
          <p:cNvCxnSpPr>
            <a:cxnSpLocks/>
          </p:cNvCxnSpPr>
          <p:nvPr userDrawn="1"/>
        </p:nvCxnSpPr>
        <p:spPr bwMode="gray">
          <a:xfrm>
            <a:off x="11784632"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5" name="Gerader Verbinder 34">
            <a:extLst>
              <a:ext uri="{FF2B5EF4-FFF2-40B4-BE49-F238E27FC236}">
                <a16:creationId xmlns:a16="http://schemas.microsoft.com/office/drawing/2014/main" id="{96757901-4597-4461-A99C-BFB6F2F4A700}"/>
              </a:ext>
            </a:extLst>
          </p:cNvPr>
          <p:cNvCxnSpPr>
            <a:cxnSpLocks/>
          </p:cNvCxnSpPr>
          <p:nvPr userDrawn="1"/>
        </p:nvCxnSpPr>
        <p:spPr bwMode="gray">
          <a:xfrm rot="5400000">
            <a:off x="-132688" y="1520792"/>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6" name="Gerader Verbinder 35">
            <a:extLst>
              <a:ext uri="{FF2B5EF4-FFF2-40B4-BE49-F238E27FC236}">
                <a16:creationId xmlns:a16="http://schemas.microsoft.com/office/drawing/2014/main" id="{FAD82119-9505-4BEC-8FBB-B5AE14FCE978}"/>
              </a:ext>
            </a:extLst>
          </p:cNvPr>
          <p:cNvCxnSpPr>
            <a:cxnSpLocks/>
          </p:cNvCxnSpPr>
          <p:nvPr userDrawn="1"/>
        </p:nvCxnSpPr>
        <p:spPr bwMode="gray">
          <a:xfrm rot="5400000">
            <a:off x="-132688" y="5985288"/>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9" name="Gerader Verbinder 38">
            <a:extLst>
              <a:ext uri="{FF2B5EF4-FFF2-40B4-BE49-F238E27FC236}">
                <a16:creationId xmlns:a16="http://schemas.microsoft.com/office/drawing/2014/main" id="{B4524A53-2233-4808-B2A7-61F3FD2AB842}"/>
              </a:ext>
            </a:extLst>
          </p:cNvPr>
          <p:cNvCxnSpPr>
            <a:cxnSpLocks/>
          </p:cNvCxnSpPr>
          <p:nvPr userDrawn="1"/>
        </p:nvCxnSpPr>
        <p:spPr bwMode="gray">
          <a:xfrm>
            <a:off x="2927648"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40" name="Gerader Verbinder 39">
            <a:extLst>
              <a:ext uri="{FF2B5EF4-FFF2-40B4-BE49-F238E27FC236}">
                <a16:creationId xmlns:a16="http://schemas.microsoft.com/office/drawing/2014/main" id="{60C3BCFD-2B75-4729-ACE4-0FD1D0B73D17}"/>
              </a:ext>
            </a:extLst>
          </p:cNvPr>
          <p:cNvCxnSpPr>
            <a:cxnSpLocks/>
          </p:cNvCxnSpPr>
          <p:nvPr userDrawn="1"/>
        </p:nvCxnSpPr>
        <p:spPr bwMode="gray">
          <a:xfrm>
            <a:off x="3359696"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41" name="Gerader Verbinder 40">
            <a:extLst>
              <a:ext uri="{FF2B5EF4-FFF2-40B4-BE49-F238E27FC236}">
                <a16:creationId xmlns:a16="http://schemas.microsoft.com/office/drawing/2014/main" id="{E67127EA-D96D-4F54-86CC-ADDFE9AB70CD}"/>
              </a:ext>
            </a:extLst>
          </p:cNvPr>
          <p:cNvCxnSpPr>
            <a:cxnSpLocks/>
          </p:cNvCxnSpPr>
          <p:nvPr userDrawn="1"/>
        </p:nvCxnSpPr>
        <p:spPr bwMode="gray">
          <a:xfrm>
            <a:off x="8832304"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42" name="Gerader Verbinder 41">
            <a:extLst>
              <a:ext uri="{FF2B5EF4-FFF2-40B4-BE49-F238E27FC236}">
                <a16:creationId xmlns:a16="http://schemas.microsoft.com/office/drawing/2014/main" id="{9FBA3C99-BDBA-4C27-8135-CD581ED47E38}"/>
              </a:ext>
            </a:extLst>
          </p:cNvPr>
          <p:cNvCxnSpPr>
            <a:cxnSpLocks/>
          </p:cNvCxnSpPr>
          <p:nvPr userDrawn="1"/>
        </p:nvCxnSpPr>
        <p:spPr bwMode="gray">
          <a:xfrm>
            <a:off x="9264352" y="-210066"/>
            <a:ext cx="0" cy="72000"/>
          </a:xfrm>
          <a:prstGeom prst="line">
            <a:avLst/>
          </a:prstGeom>
          <a:ln w="635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Fußzeilenplatzhalter 3">
            <a:extLst>
              <a:ext uri="{FF2B5EF4-FFF2-40B4-BE49-F238E27FC236}">
                <a16:creationId xmlns:a16="http://schemas.microsoft.com/office/drawing/2014/main" id="{E31F8FAF-2255-47C1-8841-75CB8582AF42}"/>
              </a:ext>
            </a:extLst>
          </p:cNvPr>
          <p:cNvSpPr>
            <a:spLocks noGrp="1"/>
          </p:cNvSpPr>
          <p:nvPr>
            <p:ph type="ftr" sz="quarter" idx="3"/>
          </p:nvPr>
        </p:nvSpPr>
        <p:spPr bwMode="gray">
          <a:xfrm>
            <a:off x="5880100" y="6381329"/>
            <a:ext cx="4680000" cy="216024"/>
          </a:xfrm>
          <a:prstGeom prst="rect">
            <a:avLst/>
          </a:prstGeom>
        </p:spPr>
        <p:txBody>
          <a:bodyPr vert="horz" lIns="0" tIns="0" rIns="0" bIns="0" rtlCol="0" anchor="ctr"/>
          <a:lstStyle>
            <a:lvl1pPr algn="r">
              <a:defRPr sz="900">
                <a:solidFill>
                  <a:schemeClr val="accent1"/>
                </a:solidFill>
              </a:defRPr>
            </a:lvl1pPr>
          </a:lstStyle>
          <a:p>
            <a:endParaRPr lang="de-DE" dirty="0"/>
          </a:p>
        </p:txBody>
      </p:sp>
    </p:spTree>
    <p:extLst>
      <p:ext uri="{BB962C8B-B14F-4D97-AF65-F5344CB8AC3E}">
        <p14:creationId xmlns:p14="http://schemas.microsoft.com/office/powerpoint/2010/main" val="259861064"/>
      </p:ext>
    </p:extLst>
  </p:cSld>
  <p:clrMap bg1="lt1" tx1="dk1" bg2="lt2" tx2="dk2" accent1="accent1" accent2="accent2" accent3="accent3" accent4="accent4" accent5="accent5" accent6="accent6" hlink="hlink" folHlink="folHlink"/>
  <p:sldLayoutIdLst>
    <p:sldLayoutId id="2147483664" r:id="rId1"/>
    <p:sldLayoutId id="2147483701" r:id="rId2"/>
    <p:sldLayoutId id="2147483668" r:id="rId3"/>
    <p:sldLayoutId id="2147483683" r:id="rId4"/>
    <p:sldLayoutId id="2147483704" r:id="rId5"/>
    <p:sldLayoutId id="2147483671" r:id="rId6"/>
    <p:sldLayoutId id="2147483698" r:id="rId7"/>
    <p:sldLayoutId id="2147483650" r:id="rId8"/>
    <p:sldLayoutId id="2147483666" r:id="rId9"/>
    <p:sldLayoutId id="2147483667" r:id="rId10"/>
    <p:sldLayoutId id="2147483673" r:id="rId11"/>
    <p:sldLayoutId id="2147483674" r:id="rId12"/>
    <p:sldLayoutId id="2147483654" r:id="rId13"/>
    <p:sldLayoutId id="2147483675" r:id="rId14"/>
    <p:sldLayoutId id="2147483676" r:id="rId15"/>
    <p:sldLayoutId id="2147483678" r:id="rId16"/>
    <p:sldLayoutId id="2147483679" r:id="rId17"/>
    <p:sldLayoutId id="2147483682" r:id="rId18"/>
    <p:sldLayoutId id="2147483680" r:id="rId19"/>
    <p:sldLayoutId id="2147483681" r:id="rId20"/>
    <p:sldLayoutId id="2147483703" r:id="rId21"/>
    <p:sldLayoutId id="2147483655" r:id="rId22"/>
  </p:sldLayoutIdLst>
  <p:hf hdr="0"/>
  <p:txStyles>
    <p:titleStyle>
      <a:lvl1pPr algn="l" defTabSz="914377" rtl="0" eaLnBrk="1" latinLnBrk="0" hangingPunct="1">
        <a:lnSpc>
          <a:spcPct val="100000"/>
        </a:lnSpc>
        <a:spcBef>
          <a:spcPct val="0"/>
        </a:spcBef>
        <a:buNone/>
        <a:defRPr sz="2400" b="1" kern="1200">
          <a:solidFill>
            <a:schemeClr val="tx1"/>
          </a:solidFill>
          <a:latin typeface="+mj-lt"/>
          <a:ea typeface="+mj-ea"/>
          <a:cs typeface="+mj-cs"/>
        </a:defRPr>
      </a:lvl1pPr>
    </p:titleStyle>
    <p:bodyStyle>
      <a:lvl1pPr marL="0" indent="0" algn="l" defTabSz="914377" rtl="0" eaLnBrk="1" latinLnBrk="0" hangingPunct="1">
        <a:lnSpc>
          <a:spcPct val="100000"/>
        </a:lnSpc>
        <a:spcBef>
          <a:spcPts val="1200"/>
        </a:spcBef>
        <a:spcAft>
          <a:spcPts val="300"/>
        </a:spcAft>
        <a:buFont typeface="Arial" panose="020B0604020202020204" pitchFamily="34" charset="0"/>
        <a:buNone/>
        <a:defRPr sz="1600" b="1" kern="1200">
          <a:solidFill>
            <a:schemeClr val="tx1"/>
          </a:solidFill>
          <a:latin typeface="+mn-lt"/>
          <a:ea typeface="+mn-ea"/>
          <a:cs typeface="+mn-cs"/>
        </a:defRPr>
      </a:lvl1pPr>
      <a:lvl2pPr marL="0" indent="0" algn="l" defTabSz="914377" rtl="0" eaLnBrk="1" latinLnBrk="0" hangingPunct="1">
        <a:lnSpc>
          <a:spcPct val="100000"/>
        </a:lnSpc>
        <a:spcBef>
          <a:spcPts val="300"/>
        </a:spcBef>
        <a:spcAft>
          <a:spcPts val="300"/>
        </a:spcAft>
        <a:buFont typeface="Arial" panose="020B0604020202020204" pitchFamily="34" charset="0"/>
        <a:buNone/>
        <a:defRPr sz="1600" kern="1200">
          <a:solidFill>
            <a:schemeClr val="tx1"/>
          </a:solidFill>
          <a:latin typeface="+mn-lt"/>
          <a:ea typeface="+mn-ea"/>
          <a:cs typeface="+mn-cs"/>
        </a:defRPr>
      </a:lvl2pPr>
      <a:lvl3pPr marL="177800" indent="-177800" algn="l" defTabSz="914377" rtl="0" eaLnBrk="1" latinLnBrk="0" hangingPunct="1">
        <a:lnSpc>
          <a:spcPct val="100000"/>
        </a:lnSpc>
        <a:spcBef>
          <a:spcPts val="300"/>
        </a:spcBef>
        <a:spcAft>
          <a:spcPts val="300"/>
        </a:spcAft>
        <a:buClr>
          <a:srgbClr val="E3000F"/>
        </a:buClr>
        <a:buFont typeface="Wingdings" panose="05000000000000000000" pitchFamily="2" charset="2"/>
        <a:buChar char="§"/>
        <a:defRPr sz="1600" kern="1200">
          <a:solidFill>
            <a:schemeClr val="tx1"/>
          </a:solidFill>
          <a:latin typeface="+mn-lt"/>
          <a:ea typeface="+mn-ea"/>
          <a:cs typeface="+mn-cs"/>
        </a:defRPr>
      </a:lvl3pPr>
      <a:lvl4pPr marL="355600" indent="-177800" algn="l" defTabSz="914377" rtl="0" eaLnBrk="1" latinLnBrk="0" hangingPunct="1">
        <a:lnSpc>
          <a:spcPct val="100000"/>
        </a:lnSpc>
        <a:spcBef>
          <a:spcPts val="300"/>
        </a:spcBef>
        <a:spcAft>
          <a:spcPts val="300"/>
        </a:spcAft>
        <a:buClr>
          <a:schemeClr val="tx2"/>
        </a:buClr>
        <a:buFont typeface="Kaufland Office" panose="020B0503040000020003" pitchFamily="34" charset="0"/>
        <a:buChar char="−"/>
        <a:defRPr sz="1600" kern="1200">
          <a:solidFill>
            <a:schemeClr val="tx1"/>
          </a:solidFill>
          <a:latin typeface="+mn-lt"/>
          <a:ea typeface="+mn-ea"/>
          <a:cs typeface="+mn-cs"/>
        </a:defRPr>
      </a:lvl4pPr>
      <a:lvl5pPr marL="533400" indent="-177800" algn="l" defTabSz="914377" rtl="0" eaLnBrk="1" latinLnBrk="0" hangingPunct="1">
        <a:lnSpc>
          <a:spcPct val="100000"/>
        </a:lnSpc>
        <a:spcBef>
          <a:spcPts val="300"/>
        </a:spcBef>
        <a:spcAft>
          <a:spcPts val="300"/>
        </a:spcAft>
        <a:buClr>
          <a:schemeClr val="tx2"/>
        </a:buClr>
        <a:buFont typeface="Kaufland Office" panose="020B0503040000020003" pitchFamily="34" charset="0"/>
        <a:buChar char="−"/>
        <a:defRPr sz="1600" kern="1200">
          <a:solidFill>
            <a:schemeClr val="tx1"/>
          </a:solidFill>
          <a:latin typeface="+mn-lt"/>
          <a:ea typeface="+mn-ea"/>
          <a:cs typeface="+mn-cs"/>
        </a:defRPr>
      </a:lvl5pPr>
      <a:lvl6pPr marL="723900" indent="-190500" algn="l" defTabSz="914377" rtl="0" eaLnBrk="1" latinLnBrk="0" hangingPunct="1">
        <a:lnSpc>
          <a:spcPct val="100000"/>
        </a:lnSpc>
        <a:spcBef>
          <a:spcPts val="300"/>
        </a:spcBef>
        <a:spcAft>
          <a:spcPts val="300"/>
        </a:spcAft>
        <a:buClr>
          <a:schemeClr val="tx2"/>
        </a:buClr>
        <a:buFont typeface="Kaufland Office" panose="020B0503040000020003" pitchFamily="34" charset="0"/>
        <a:buChar char="−"/>
        <a:defRPr sz="1600" kern="1200">
          <a:solidFill>
            <a:schemeClr val="tx1"/>
          </a:solidFill>
          <a:latin typeface="+mn-lt"/>
          <a:ea typeface="+mn-ea"/>
          <a:cs typeface="+mn-cs"/>
        </a:defRPr>
      </a:lvl6pPr>
      <a:lvl7pPr marL="723900" indent="-190500" algn="l" defTabSz="914377" rtl="0" eaLnBrk="1" latinLnBrk="0" hangingPunct="1">
        <a:lnSpc>
          <a:spcPct val="100000"/>
        </a:lnSpc>
        <a:spcBef>
          <a:spcPts val="300"/>
        </a:spcBef>
        <a:spcAft>
          <a:spcPts val="300"/>
        </a:spcAft>
        <a:buClr>
          <a:schemeClr val="tx2"/>
        </a:buClr>
        <a:buFont typeface="Kaufland Office" panose="020B0503040000020003" pitchFamily="34" charset="0"/>
        <a:buChar char="−"/>
        <a:defRPr sz="1600" kern="1200">
          <a:solidFill>
            <a:schemeClr val="tx1"/>
          </a:solidFill>
          <a:latin typeface="+mn-lt"/>
          <a:ea typeface="+mn-ea"/>
          <a:cs typeface="+mn-cs"/>
        </a:defRPr>
      </a:lvl7pPr>
      <a:lvl8pPr marL="723900" indent="-190500" algn="l" defTabSz="914377" rtl="0" eaLnBrk="1" latinLnBrk="0" hangingPunct="1">
        <a:lnSpc>
          <a:spcPct val="100000"/>
        </a:lnSpc>
        <a:spcBef>
          <a:spcPts val="300"/>
        </a:spcBef>
        <a:spcAft>
          <a:spcPts val="300"/>
        </a:spcAft>
        <a:buClr>
          <a:schemeClr val="tx2"/>
        </a:buClr>
        <a:buFont typeface="Kaufland Office" panose="020B0503040000020003" pitchFamily="34" charset="0"/>
        <a:buChar char="−"/>
        <a:defRPr sz="1600" kern="1200">
          <a:solidFill>
            <a:schemeClr val="tx1"/>
          </a:solidFill>
          <a:latin typeface="+mn-lt"/>
          <a:ea typeface="+mn-ea"/>
          <a:cs typeface="+mn-cs"/>
        </a:defRPr>
      </a:lvl8pPr>
      <a:lvl9pPr marL="723900" indent="-190500" algn="l" defTabSz="914377" rtl="0" eaLnBrk="1" latinLnBrk="0" hangingPunct="1">
        <a:lnSpc>
          <a:spcPct val="100000"/>
        </a:lnSpc>
        <a:spcBef>
          <a:spcPts val="300"/>
        </a:spcBef>
        <a:spcAft>
          <a:spcPts val="300"/>
        </a:spcAft>
        <a:buClr>
          <a:schemeClr val="tx2"/>
        </a:buClr>
        <a:buFont typeface="Kaufland Office" panose="020B0503040000020003" pitchFamily="34" charset="0"/>
        <a:buChar char="−"/>
        <a:defRPr sz="1600" kern="1200">
          <a:solidFill>
            <a:schemeClr val="tx1"/>
          </a:solidFill>
          <a:latin typeface="+mn-lt"/>
          <a:ea typeface="+mn-ea"/>
          <a:cs typeface="+mn-cs"/>
        </a:defRPr>
      </a:lvl9pPr>
    </p:bodyStyle>
    <p:otherStyle>
      <a:defPPr>
        <a:defRPr lang="de-DE"/>
      </a:defPPr>
      <a:lvl1pPr marL="0" algn="l" defTabSz="914377" rtl="0" eaLnBrk="1" latinLnBrk="0" hangingPunct="1">
        <a:defRPr sz="1600" kern="1200">
          <a:solidFill>
            <a:schemeClr val="tx1"/>
          </a:solidFill>
          <a:latin typeface="+mn-lt"/>
          <a:ea typeface="+mn-ea"/>
          <a:cs typeface="+mn-cs"/>
        </a:defRPr>
      </a:lvl1pPr>
      <a:lvl2pPr marL="457189" algn="l" defTabSz="914377" rtl="0" eaLnBrk="1" latinLnBrk="0" hangingPunct="1">
        <a:defRPr sz="1600" kern="1200">
          <a:solidFill>
            <a:schemeClr val="tx1"/>
          </a:solidFill>
          <a:latin typeface="+mn-lt"/>
          <a:ea typeface="+mn-ea"/>
          <a:cs typeface="+mn-cs"/>
        </a:defRPr>
      </a:lvl2pPr>
      <a:lvl3pPr marL="914377" algn="l" defTabSz="914377" rtl="0" eaLnBrk="1" latinLnBrk="0" hangingPunct="1">
        <a:defRPr sz="1600" kern="1200">
          <a:solidFill>
            <a:schemeClr val="tx1"/>
          </a:solidFill>
          <a:latin typeface="+mn-lt"/>
          <a:ea typeface="+mn-ea"/>
          <a:cs typeface="+mn-cs"/>
        </a:defRPr>
      </a:lvl3pPr>
      <a:lvl4pPr marL="1371566" algn="l" defTabSz="914377" rtl="0" eaLnBrk="1" latinLnBrk="0" hangingPunct="1">
        <a:defRPr sz="1600" kern="1200">
          <a:solidFill>
            <a:schemeClr val="tx1"/>
          </a:solidFill>
          <a:latin typeface="+mn-lt"/>
          <a:ea typeface="+mn-ea"/>
          <a:cs typeface="+mn-cs"/>
        </a:defRPr>
      </a:lvl4pPr>
      <a:lvl5pPr marL="1828754" algn="l" defTabSz="914377" rtl="0" eaLnBrk="1" latinLnBrk="0" hangingPunct="1">
        <a:defRPr sz="1600" kern="1200">
          <a:solidFill>
            <a:schemeClr val="tx1"/>
          </a:solidFill>
          <a:latin typeface="+mn-lt"/>
          <a:ea typeface="+mn-ea"/>
          <a:cs typeface="+mn-cs"/>
        </a:defRPr>
      </a:lvl5pPr>
      <a:lvl6pPr marL="2285943" algn="l" defTabSz="914377" rtl="0" eaLnBrk="1" latinLnBrk="0" hangingPunct="1">
        <a:defRPr sz="1600" kern="1200">
          <a:solidFill>
            <a:schemeClr val="tx1"/>
          </a:solidFill>
          <a:latin typeface="+mn-lt"/>
          <a:ea typeface="+mn-ea"/>
          <a:cs typeface="+mn-cs"/>
        </a:defRPr>
      </a:lvl6pPr>
      <a:lvl7pPr marL="2743131" algn="l" defTabSz="914377" rtl="0" eaLnBrk="1" latinLnBrk="0" hangingPunct="1">
        <a:defRPr sz="1867" kern="1200">
          <a:solidFill>
            <a:schemeClr val="tx1"/>
          </a:solidFill>
          <a:latin typeface="+mn-lt"/>
          <a:ea typeface="+mn-ea"/>
          <a:cs typeface="+mn-cs"/>
        </a:defRPr>
      </a:lvl7pPr>
      <a:lvl8pPr marL="3200320" algn="l" defTabSz="914377" rtl="0" eaLnBrk="1" latinLnBrk="0" hangingPunct="1">
        <a:defRPr sz="1600" kern="1200">
          <a:solidFill>
            <a:schemeClr val="tx1"/>
          </a:solidFill>
          <a:latin typeface="+mn-lt"/>
          <a:ea typeface="+mn-ea"/>
          <a:cs typeface="+mn-cs"/>
        </a:defRPr>
      </a:lvl8pPr>
      <a:lvl9pPr marL="3657509" algn="l" defTabSz="914377"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3B7622C1-CA5B-4937-8709-E2D278EABC8F}"/>
              </a:ext>
            </a:extLst>
          </p:cNvPr>
          <p:cNvSpPr>
            <a:spLocks noGrp="1"/>
          </p:cNvSpPr>
          <p:nvPr>
            <p:ph type="sldNum" sz="quarter" idx="21"/>
          </p:nvPr>
        </p:nvSpPr>
        <p:spPr/>
        <p:txBody>
          <a:bodyPr/>
          <a:lstStyle/>
          <a:p>
            <a:fld id="{443B15C8-972D-49F6-9B7C-5A2154A8C95F}" type="slidenum">
              <a:rPr lang="de-DE" smtClean="0"/>
              <a:pPr/>
              <a:t>1</a:t>
            </a:fld>
            <a:endParaRPr lang="de-DE" dirty="0"/>
          </a:p>
        </p:txBody>
      </p:sp>
      <p:sp>
        <p:nvSpPr>
          <p:cNvPr id="3" name="Datumsplatzhalter 2">
            <a:extLst>
              <a:ext uri="{FF2B5EF4-FFF2-40B4-BE49-F238E27FC236}">
                <a16:creationId xmlns:a16="http://schemas.microsoft.com/office/drawing/2014/main" id="{8FE914F9-AC3F-4E82-B961-54FDCD105A77}"/>
              </a:ext>
            </a:extLst>
          </p:cNvPr>
          <p:cNvSpPr>
            <a:spLocks noGrp="1"/>
          </p:cNvSpPr>
          <p:nvPr>
            <p:ph type="dt" sz="half" idx="19"/>
          </p:nvPr>
        </p:nvSpPr>
        <p:spPr/>
        <p:txBody>
          <a:bodyPr/>
          <a:lstStyle/>
          <a:p>
            <a:fld id="{252E7D54-F4DE-40F4-8536-9A2075C6DFCB}" type="datetime1">
              <a:rPr lang="de-DE" smtClean="0"/>
              <a:t>18.08.2023</a:t>
            </a:fld>
            <a:endParaRPr lang="de-DE" dirty="0"/>
          </a:p>
        </p:txBody>
      </p:sp>
      <p:sp>
        <p:nvSpPr>
          <p:cNvPr id="4" name="Fußzeilenplatzhalter 3">
            <a:extLst>
              <a:ext uri="{FF2B5EF4-FFF2-40B4-BE49-F238E27FC236}">
                <a16:creationId xmlns:a16="http://schemas.microsoft.com/office/drawing/2014/main" id="{BEFA6991-9E3A-4910-87B9-9758747A8E6F}"/>
              </a:ext>
            </a:extLst>
          </p:cNvPr>
          <p:cNvSpPr>
            <a:spLocks noGrp="1"/>
          </p:cNvSpPr>
          <p:nvPr>
            <p:ph type="ftr" sz="quarter" idx="20"/>
          </p:nvPr>
        </p:nvSpPr>
        <p:spPr/>
        <p:txBody>
          <a:bodyPr/>
          <a:lstStyle/>
          <a:p>
            <a:endParaRPr lang="de-DE" dirty="0"/>
          </a:p>
        </p:txBody>
      </p:sp>
      <p:sp>
        <p:nvSpPr>
          <p:cNvPr id="5" name="Textplatzhalter 4">
            <a:extLst>
              <a:ext uri="{FF2B5EF4-FFF2-40B4-BE49-F238E27FC236}">
                <a16:creationId xmlns:a16="http://schemas.microsoft.com/office/drawing/2014/main" id="{42280FEB-FE86-4DDA-8686-8FDB3222DDDA}"/>
              </a:ext>
            </a:extLst>
          </p:cNvPr>
          <p:cNvSpPr>
            <a:spLocks noGrp="1"/>
          </p:cNvSpPr>
          <p:nvPr>
            <p:ph type="body" sz="quarter" idx="13"/>
          </p:nvPr>
        </p:nvSpPr>
        <p:spPr/>
        <p:txBody>
          <a:bodyPr/>
          <a:lstStyle/>
          <a:p>
            <a:endParaRPr lang="de-DE"/>
          </a:p>
        </p:txBody>
      </p:sp>
      <p:sp>
        <p:nvSpPr>
          <p:cNvPr id="6" name="Inhaltsplatzhalter 5">
            <a:extLst>
              <a:ext uri="{FF2B5EF4-FFF2-40B4-BE49-F238E27FC236}">
                <a16:creationId xmlns:a16="http://schemas.microsoft.com/office/drawing/2014/main" id="{AC472DAA-F0FB-4FE5-B49C-E29787665C1C}"/>
              </a:ext>
            </a:extLst>
          </p:cNvPr>
          <p:cNvSpPr>
            <a:spLocks noGrp="1"/>
          </p:cNvSpPr>
          <p:nvPr>
            <p:ph sz="half" idx="18"/>
          </p:nvPr>
        </p:nvSpPr>
        <p:spPr>
          <a:xfrm>
            <a:off x="6167692" y="1269306"/>
            <a:ext cx="5472000" cy="4463950"/>
          </a:xfrm>
        </p:spPr>
        <p:txBody>
          <a:bodyPr/>
          <a:lstStyle/>
          <a:p>
            <a:pPr marL="285750" indent="-285750">
              <a:buFont typeface="Wingdings" panose="05000000000000000000" pitchFamily="2" charset="2"/>
              <a:buChar char="§"/>
            </a:pPr>
            <a:r>
              <a:rPr lang="de-DE" sz="1300" b="0" dirty="0" err="1">
                <a:solidFill>
                  <a:srgbClr val="0070C0"/>
                </a:solidFill>
              </a:rPr>
              <a:t>It</a:t>
            </a:r>
            <a:r>
              <a:rPr lang="de-DE" sz="1300" b="0" dirty="0">
                <a:solidFill>
                  <a:srgbClr val="0070C0"/>
                </a:solidFill>
              </a:rPr>
              <a:t> </a:t>
            </a:r>
            <a:r>
              <a:rPr lang="de-DE" sz="1300" b="0" dirty="0" err="1">
                <a:solidFill>
                  <a:srgbClr val="0070C0"/>
                </a:solidFill>
              </a:rPr>
              <a:t>is</a:t>
            </a:r>
            <a:r>
              <a:rPr lang="de-DE" sz="1300" b="0" dirty="0">
                <a:solidFill>
                  <a:srgbClr val="0070C0"/>
                </a:solidFill>
              </a:rPr>
              <a:t> </a:t>
            </a:r>
            <a:r>
              <a:rPr lang="de-DE" sz="1300" b="0" dirty="0" err="1">
                <a:solidFill>
                  <a:srgbClr val="0070C0"/>
                </a:solidFill>
              </a:rPr>
              <a:t>mandatory</a:t>
            </a:r>
            <a:r>
              <a:rPr lang="de-DE" sz="1300" b="0" dirty="0">
                <a:solidFill>
                  <a:srgbClr val="0070C0"/>
                </a:solidFill>
              </a:rPr>
              <a:t> </a:t>
            </a:r>
            <a:r>
              <a:rPr lang="de-DE" sz="1300" b="0" dirty="0" err="1">
                <a:solidFill>
                  <a:srgbClr val="0070C0"/>
                </a:solidFill>
              </a:rPr>
              <a:t>to</a:t>
            </a:r>
            <a:r>
              <a:rPr lang="de-DE" sz="1300" b="0" dirty="0">
                <a:solidFill>
                  <a:srgbClr val="0070C0"/>
                </a:solidFill>
              </a:rPr>
              <a:t> </a:t>
            </a:r>
            <a:r>
              <a:rPr lang="de-DE" sz="1300" b="0" dirty="0" err="1">
                <a:solidFill>
                  <a:srgbClr val="0070C0"/>
                </a:solidFill>
              </a:rPr>
              <a:t>cooperate</a:t>
            </a:r>
            <a:r>
              <a:rPr lang="de-DE" sz="1300" b="0" dirty="0">
                <a:solidFill>
                  <a:srgbClr val="0070C0"/>
                </a:solidFill>
              </a:rPr>
              <a:t> </a:t>
            </a:r>
            <a:r>
              <a:rPr lang="de-DE" sz="1300" b="0" dirty="0" err="1">
                <a:solidFill>
                  <a:srgbClr val="0070C0"/>
                </a:solidFill>
              </a:rPr>
              <a:t>with</a:t>
            </a:r>
            <a:r>
              <a:rPr lang="de-DE" sz="1300" b="0" dirty="0">
                <a:solidFill>
                  <a:srgbClr val="0070C0"/>
                </a:solidFill>
              </a:rPr>
              <a:t> a </a:t>
            </a:r>
            <a:r>
              <a:rPr lang="de-DE" sz="1300" b="0" dirty="0" err="1">
                <a:solidFill>
                  <a:srgbClr val="0070C0"/>
                </a:solidFill>
              </a:rPr>
              <a:t>testing</a:t>
            </a:r>
            <a:r>
              <a:rPr lang="de-DE" sz="1300" b="0" dirty="0">
                <a:solidFill>
                  <a:srgbClr val="0070C0"/>
                </a:solidFill>
              </a:rPr>
              <a:t> </a:t>
            </a:r>
            <a:r>
              <a:rPr lang="de-DE" sz="1300" b="0" dirty="0" err="1">
                <a:solidFill>
                  <a:srgbClr val="0070C0"/>
                </a:solidFill>
              </a:rPr>
              <a:t>institute</a:t>
            </a:r>
            <a:r>
              <a:rPr lang="de-DE" sz="1300" b="0" dirty="0">
                <a:solidFill>
                  <a:srgbClr val="0070C0"/>
                </a:solidFill>
              </a:rPr>
              <a:t> (</a:t>
            </a:r>
            <a:r>
              <a:rPr lang="de-DE" sz="1300" b="0" u="sng" dirty="0">
                <a:solidFill>
                  <a:srgbClr val="0070C0"/>
                </a:solidFill>
              </a:rPr>
              <a:t>not a </a:t>
            </a:r>
            <a:r>
              <a:rPr lang="de-DE" sz="1300" b="0" u="sng" dirty="0" err="1">
                <a:solidFill>
                  <a:srgbClr val="0070C0"/>
                </a:solidFill>
              </a:rPr>
              <a:t>translation</a:t>
            </a:r>
            <a:r>
              <a:rPr lang="de-DE" sz="1300" b="0" u="sng" dirty="0">
                <a:solidFill>
                  <a:srgbClr val="0070C0"/>
                </a:solidFill>
              </a:rPr>
              <a:t> </a:t>
            </a:r>
            <a:r>
              <a:rPr lang="de-DE" sz="1300" b="0" u="sng" dirty="0" err="1">
                <a:solidFill>
                  <a:srgbClr val="0070C0"/>
                </a:solidFill>
              </a:rPr>
              <a:t>agency</a:t>
            </a:r>
            <a:r>
              <a:rPr lang="de-DE" sz="1300" b="0" dirty="0">
                <a:solidFill>
                  <a:srgbClr val="0070C0"/>
                </a:solidFill>
              </a:rPr>
              <a:t>)!</a:t>
            </a:r>
          </a:p>
          <a:p>
            <a:pPr marL="285750" indent="-285750">
              <a:buFont typeface="Wingdings" panose="05000000000000000000" pitchFamily="2" charset="2"/>
              <a:buChar char="§"/>
            </a:pPr>
            <a:r>
              <a:rPr lang="de-DE" sz="1300" b="0" dirty="0" err="1">
                <a:solidFill>
                  <a:srgbClr val="0070C0"/>
                </a:solidFill>
              </a:rPr>
              <a:t>Please</a:t>
            </a:r>
            <a:r>
              <a:rPr lang="de-DE" sz="1300" b="0" dirty="0">
                <a:solidFill>
                  <a:srgbClr val="0070C0"/>
                </a:solidFill>
              </a:rPr>
              <a:t> send </a:t>
            </a:r>
            <a:r>
              <a:rPr lang="de-DE" sz="1300" b="0" dirty="0" err="1">
                <a:solidFill>
                  <a:srgbClr val="0070C0"/>
                </a:solidFill>
              </a:rPr>
              <a:t>the</a:t>
            </a:r>
            <a:r>
              <a:rPr lang="de-DE" sz="1300" b="0" dirty="0">
                <a:solidFill>
                  <a:srgbClr val="0070C0"/>
                </a:solidFill>
              </a:rPr>
              <a:t> </a:t>
            </a:r>
            <a:r>
              <a:rPr lang="de-DE" sz="1300" b="0" dirty="0" err="1">
                <a:solidFill>
                  <a:srgbClr val="0070C0"/>
                </a:solidFill>
              </a:rPr>
              <a:t>standardized</a:t>
            </a:r>
            <a:r>
              <a:rPr lang="de-DE" sz="1300" b="0" dirty="0">
                <a:solidFill>
                  <a:srgbClr val="0070C0"/>
                </a:solidFill>
              </a:rPr>
              <a:t> </a:t>
            </a:r>
            <a:r>
              <a:rPr lang="de-DE" sz="1300" b="0" dirty="0" err="1">
                <a:solidFill>
                  <a:srgbClr val="0070C0"/>
                </a:solidFill>
              </a:rPr>
              <a:t>translation</a:t>
            </a:r>
            <a:r>
              <a:rPr lang="de-DE" sz="1300" b="0" dirty="0">
                <a:solidFill>
                  <a:srgbClr val="0070C0"/>
                </a:solidFill>
              </a:rPr>
              <a:t> </a:t>
            </a:r>
            <a:r>
              <a:rPr lang="de-DE" sz="1300" b="0" dirty="0" err="1">
                <a:solidFill>
                  <a:srgbClr val="0070C0"/>
                </a:solidFill>
              </a:rPr>
              <a:t>table</a:t>
            </a:r>
            <a:r>
              <a:rPr lang="de-DE" sz="1300" b="0" dirty="0">
                <a:solidFill>
                  <a:srgbClr val="0070C0"/>
                </a:solidFill>
              </a:rPr>
              <a:t> </a:t>
            </a:r>
            <a:r>
              <a:rPr lang="de-DE" sz="1300" b="0" dirty="0" err="1">
                <a:solidFill>
                  <a:srgbClr val="0070C0"/>
                </a:solidFill>
              </a:rPr>
              <a:t>to</a:t>
            </a:r>
            <a:r>
              <a:rPr lang="de-DE" sz="1300" b="0" dirty="0">
                <a:solidFill>
                  <a:srgbClr val="0070C0"/>
                </a:solidFill>
              </a:rPr>
              <a:t> </a:t>
            </a:r>
            <a:r>
              <a:rPr lang="de-DE" sz="1300" b="0" dirty="0" err="1">
                <a:solidFill>
                  <a:srgbClr val="0070C0"/>
                </a:solidFill>
              </a:rPr>
              <a:t>your</a:t>
            </a:r>
            <a:r>
              <a:rPr lang="de-DE" sz="1300" b="0" dirty="0">
                <a:solidFill>
                  <a:srgbClr val="0070C0"/>
                </a:solidFill>
              </a:rPr>
              <a:t> </a:t>
            </a:r>
            <a:r>
              <a:rPr lang="de-DE" sz="1300" b="0" dirty="0" err="1">
                <a:solidFill>
                  <a:srgbClr val="0070C0"/>
                </a:solidFill>
              </a:rPr>
              <a:t>testing</a:t>
            </a:r>
            <a:r>
              <a:rPr lang="de-DE" sz="1300" b="0" dirty="0">
                <a:solidFill>
                  <a:srgbClr val="0070C0"/>
                </a:solidFill>
              </a:rPr>
              <a:t> </a:t>
            </a:r>
            <a:r>
              <a:rPr lang="de-DE" sz="1300" b="0" dirty="0" err="1">
                <a:solidFill>
                  <a:srgbClr val="0070C0"/>
                </a:solidFill>
              </a:rPr>
              <a:t>institute</a:t>
            </a:r>
            <a:r>
              <a:rPr lang="de-DE" sz="1300" b="0" dirty="0">
                <a:solidFill>
                  <a:srgbClr val="0070C0"/>
                </a:solidFill>
              </a:rPr>
              <a:t> </a:t>
            </a:r>
            <a:r>
              <a:rPr lang="de-DE" sz="1300" b="0" dirty="0" err="1">
                <a:solidFill>
                  <a:srgbClr val="0070C0"/>
                </a:solidFill>
              </a:rPr>
              <a:t>when</a:t>
            </a:r>
            <a:r>
              <a:rPr lang="de-DE" sz="1300" b="0" dirty="0">
                <a:solidFill>
                  <a:srgbClr val="0070C0"/>
                </a:solidFill>
              </a:rPr>
              <a:t> </a:t>
            </a:r>
            <a:r>
              <a:rPr lang="de-DE" sz="1300" b="0" dirty="0" err="1">
                <a:solidFill>
                  <a:srgbClr val="0070C0"/>
                </a:solidFill>
              </a:rPr>
              <a:t>commissioning</a:t>
            </a:r>
            <a:r>
              <a:rPr lang="de-DE" sz="1300" b="0" dirty="0">
                <a:solidFill>
                  <a:srgbClr val="0070C0"/>
                </a:solidFill>
              </a:rPr>
              <a:t> </a:t>
            </a:r>
            <a:r>
              <a:rPr lang="de-DE" sz="1300" b="0" dirty="0" err="1">
                <a:solidFill>
                  <a:srgbClr val="0070C0"/>
                </a:solidFill>
              </a:rPr>
              <a:t>the</a:t>
            </a:r>
            <a:r>
              <a:rPr lang="de-DE" sz="1300" b="0" dirty="0">
                <a:solidFill>
                  <a:srgbClr val="0070C0"/>
                </a:solidFill>
              </a:rPr>
              <a:t> </a:t>
            </a:r>
            <a:r>
              <a:rPr lang="de-DE" sz="1300" b="0" dirty="0" err="1">
                <a:solidFill>
                  <a:srgbClr val="0070C0"/>
                </a:solidFill>
              </a:rPr>
              <a:t>translations</a:t>
            </a:r>
            <a:r>
              <a:rPr lang="de-DE" sz="1300" b="0" dirty="0">
                <a:solidFill>
                  <a:srgbClr val="0070C0"/>
                </a:solidFill>
              </a:rPr>
              <a:t>. In </a:t>
            </a:r>
            <a:r>
              <a:rPr lang="de-DE" sz="1300" b="0" dirty="0" err="1">
                <a:solidFill>
                  <a:srgbClr val="0070C0"/>
                </a:solidFill>
              </a:rPr>
              <a:t>this</a:t>
            </a:r>
            <a:r>
              <a:rPr lang="de-DE" sz="1300" b="0" dirty="0">
                <a:solidFill>
                  <a:srgbClr val="0070C0"/>
                </a:solidFill>
              </a:rPr>
              <a:t> </a:t>
            </a:r>
            <a:r>
              <a:rPr lang="de-DE" sz="1300" b="0" dirty="0" err="1">
                <a:solidFill>
                  <a:srgbClr val="0070C0"/>
                </a:solidFill>
              </a:rPr>
              <a:t>way</a:t>
            </a:r>
            <a:r>
              <a:rPr lang="de-DE" sz="1300" b="0" dirty="0">
                <a:solidFill>
                  <a:srgbClr val="0070C0"/>
                </a:solidFill>
              </a:rPr>
              <a:t>, </a:t>
            </a:r>
            <a:r>
              <a:rPr lang="de-DE" sz="1300" b="0" dirty="0" err="1">
                <a:solidFill>
                  <a:srgbClr val="0070C0"/>
                </a:solidFill>
              </a:rPr>
              <a:t>you</a:t>
            </a:r>
            <a:r>
              <a:rPr lang="de-DE" sz="1300" b="0" dirty="0">
                <a:solidFill>
                  <a:srgbClr val="0070C0"/>
                </a:solidFill>
              </a:rPr>
              <a:t> will </a:t>
            </a:r>
            <a:r>
              <a:rPr lang="de-DE" sz="1300" b="0" dirty="0" err="1">
                <a:solidFill>
                  <a:srgbClr val="0070C0"/>
                </a:solidFill>
              </a:rPr>
              <a:t>ensure</a:t>
            </a:r>
            <a:r>
              <a:rPr lang="de-DE" sz="1300" b="0" dirty="0">
                <a:solidFill>
                  <a:srgbClr val="0070C0"/>
                </a:solidFill>
              </a:rPr>
              <a:t> </a:t>
            </a:r>
            <a:r>
              <a:rPr lang="de-DE" sz="1300" b="0" dirty="0" err="1">
                <a:solidFill>
                  <a:srgbClr val="0070C0"/>
                </a:solidFill>
              </a:rPr>
              <a:t>that</a:t>
            </a:r>
            <a:r>
              <a:rPr lang="de-DE" sz="1300" b="0" dirty="0">
                <a:solidFill>
                  <a:srgbClr val="0070C0"/>
                </a:solidFill>
              </a:rPr>
              <a:t> </a:t>
            </a:r>
            <a:r>
              <a:rPr lang="de-DE" sz="1300" b="0" dirty="0" err="1">
                <a:solidFill>
                  <a:srgbClr val="0070C0"/>
                </a:solidFill>
              </a:rPr>
              <a:t>the</a:t>
            </a:r>
            <a:r>
              <a:rPr lang="de-DE" sz="1300" b="0" dirty="0">
                <a:solidFill>
                  <a:srgbClr val="0070C0"/>
                </a:solidFill>
              </a:rPr>
              <a:t> </a:t>
            </a:r>
            <a:r>
              <a:rPr lang="de-DE" sz="1300" b="0" dirty="0" err="1">
                <a:solidFill>
                  <a:srgbClr val="0070C0"/>
                </a:solidFill>
              </a:rPr>
              <a:t>packaging</a:t>
            </a:r>
            <a:r>
              <a:rPr lang="de-DE" sz="1300" b="0" dirty="0">
                <a:solidFill>
                  <a:srgbClr val="0070C0"/>
                </a:solidFill>
              </a:rPr>
              <a:t> </a:t>
            </a:r>
            <a:r>
              <a:rPr lang="de-DE" sz="1300" b="0" dirty="0" err="1">
                <a:solidFill>
                  <a:srgbClr val="0070C0"/>
                </a:solidFill>
              </a:rPr>
              <a:t>process</a:t>
            </a:r>
            <a:r>
              <a:rPr lang="de-DE" sz="1300" b="0" dirty="0">
                <a:solidFill>
                  <a:srgbClr val="0070C0"/>
                </a:solidFill>
              </a:rPr>
              <a:t> </a:t>
            </a:r>
            <a:r>
              <a:rPr lang="de-DE" sz="1300" b="0" dirty="0" err="1">
                <a:solidFill>
                  <a:srgbClr val="0070C0"/>
                </a:solidFill>
              </a:rPr>
              <a:t>runs</a:t>
            </a:r>
            <a:r>
              <a:rPr lang="de-DE" sz="1300" b="0" dirty="0">
                <a:solidFill>
                  <a:srgbClr val="0070C0"/>
                </a:solidFill>
              </a:rPr>
              <a:t> </a:t>
            </a:r>
            <a:r>
              <a:rPr lang="de-DE" sz="1300" b="0" dirty="0" err="1">
                <a:solidFill>
                  <a:srgbClr val="0070C0"/>
                </a:solidFill>
              </a:rPr>
              <a:t>smoothly</a:t>
            </a:r>
            <a:r>
              <a:rPr lang="de-DE" sz="1300" b="0" dirty="0">
                <a:solidFill>
                  <a:srgbClr val="0070C0"/>
                </a:solidFill>
              </a:rPr>
              <a:t>. </a:t>
            </a:r>
            <a:r>
              <a:rPr lang="de-DE" sz="1300" b="0" dirty="0" err="1">
                <a:solidFill>
                  <a:srgbClr val="0070C0"/>
                </a:solidFill>
              </a:rPr>
              <a:t>You</a:t>
            </a:r>
            <a:r>
              <a:rPr lang="de-DE" sz="1300" b="0" dirty="0">
                <a:solidFill>
                  <a:srgbClr val="0070C0"/>
                </a:solidFill>
              </a:rPr>
              <a:t> will find </a:t>
            </a:r>
            <a:r>
              <a:rPr lang="de-DE" sz="1300" b="0" dirty="0" err="1">
                <a:solidFill>
                  <a:srgbClr val="0070C0"/>
                </a:solidFill>
              </a:rPr>
              <a:t>the</a:t>
            </a:r>
            <a:r>
              <a:rPr lang="de-DE" sz="1300" b="0" dirty="0">
                <a:solidFill>
                  <a:srgbClr val="0070C0"/>
                </a:solidFill>
              </a:rPr>
              <a:t> link </a:t>
            </a:r>
            <a:r>
              <a:rPr lang="de-DE" sz="1300" b="0" dirty="0" err="1">
                <a:solidFill>
                  <a:srgbClr val="0070C0"/>
                </a:solidFill>
              </a:rPr>
              <a:t>to</a:t>
            </a:r>
            <a:r>
              <a:rPr lang="de-DE" sz="1300" b="0" dirty="0">
                <a:solidFill>
                  <a:srgbClr val="0070C0"/>
                </a:solidFill>
              </a:rPr>
              <a:t> </a:t>
            </a:r>
            <a:r>
              <a:rPr lang="de-DE" sz="1300" b="0" dirty="0" err="1">
                <a:solidFill>
                  <a:srgbClr val="0070C0"/>
                </a:solidFill>
              </a:rPr>
              <a:t>the</a:t>
            </a:r>
            <a:r>
              <a:rPr lang="de-DE" sz="1300" b="0" dirty="0">
                <a:solidFill>
                  <a:srgbClr val="0070C0"/>
                </a:solidFill>
              </a:rPr>
              <a:t> </a:t>
            </a:r>
            <a:r>
              <a:rPr lang="de-DE" sz="1300" b="0" dirty="0" err="1">
                <a:solidFill>
                  <a:srgbClr val="0070C0"/>
                </a:solidFill>
              </a:rPr>
              <a:t>template</a:t>
            </a:r>
            <a:r>
              <a:rPr lang="de-DE" sz="1300" b="0" dirty="0">
                <a:solidFill>
                  <a:srgbClr val="0070C0"/>
                </a:solidFill>
              </a:rPr>
              <a:t> in </a:t>
            </a:r>
            <a:r>
              <a:rPr lang="de-DE" sz="1300" b="0" dirty="0" err="1">
                <a:solidFill>
                  <a:srgbClr val="0070C0"/>
                </a:solidFill>
              </a:rPr>
              <a:t>the</a:t>
            </a:r>
            <a:r>
              <a:rPr lang="de-DE" sz="1300" b="0" dirty="0">
                <a:solidFill>
                  <a:srgbClr val="0070C0"/>
                </a:solidFill>
              </a:rPr>
              <a:t> </a:t>
            </a:r>
            <a:r>
              <a:rPr lang="de-DE" sz="1300" b="0" dirty="0" err="1">
                <a:solidFill>
                  <a:srgbClr val="0070C0"/>
                </a:solidFill>
              </a:rPr>
              <a:t>respective</a:t>
            </a:r>
            <a:r>
              <a:rPr lang="de-DE" sz="1300" b="0" dirty="0">
                <a:solidFill>
                  <a:srgbClr val="0070C0"/>
                </a:solidFill>
              </a:rPr>
              <a:t> Wave </a:t>
            </a:r>
            <a:r>
              <a:rPr lang="de-DE" sz="1300" b="0" dirty="0" err="1">
                <a:solidFill>
                  <a:srgbClr val="0070C0"/>
                </a:solidFill>
              </a:rPr>
              <a:t>messaging</a:t>
            </a:r>
            <a:r>
              <a:rPr lang="de-DE" sz="1300" b="0" dirty="0">
                <a:solidFill>
                  <a:srgbClr val="0070C0"/>
                </a:solidFill>
              </a:rPr>
              <a:t> </a:t>
            </a:r>
            <a:r>
              <a:rPr lang="de-DE" sz="1300" b="0" dirty="0" err="1">
                <a:solidFill>
                  <a:srgbClr val="0070C0"/>
                </a:solidFill>
              </a:rPr>
              <a:t>of</a:t>
            </a:r>
            <a:r>
              <a:rPr lang="de-DE" sz="1300" b="0" dirty="0">
                <a:solidFill>
                  <a:srgbClr val="0070C0"/>
                </a:solidFill>
              </a:rPr>
              <a:t> </a:t>
            </a:r>
            <a:r>
              <a:rPr lang="de-DE" sz="1300" b="0" dirty="0" err="1">
                <a:solidFill>
                  <a:srgbClr val="0070C0"/>
                </a:solidFill>
              </a:rPr>
              <a:t>the</a:t>
            </a:r>
            <a:r>
              <a:rPr lang="de-DE" sz="1300" b="0" dirty="0">
                <a:solidFill>
                  <a:srgbClr val="0070C0"/>
                </a:solidFill>
              </a:rPr>
              <a:t> </a:t>
            </a:r>
            <a:r>
              <a:rPr lang="de-DE" sz="1300" b="0" dirty="0" err="1">
                <a:solidFill>
                  <a:srgbClr val="0070C0"/>
                </a:solidFill>
              </a:rPr>
              <a:t>article</a:t>
            </a:r>
            <a:r>
              <a:rPr lang="de-DE" sz="1300" b="0" dirty="0">
                <a:solidFill>
                  <a:srgbClr val="0070C0"/>
                </a:solidFill>
              </a:rPr>
              <a:t> (</a:t>
            </a:r>
            <a:r>
              <a:rPr lang="de-DE" sz="1300" b="0" dirty="0" err="1">
                <a:solidFill>
                  <a:srgbClr val="0070C0"/>
                </a:solidFill>
              </a:rPr>
              <a:t>flag</a:t>
            </a:r>
            <a:r>
              <a:rPr lang="de-DE" sz="1300" b="0" dirty="0">
                <a:solidFill>
                  <a:srgbClr val="0070C0"/>
                </a:solidFill>
              </a:rPr>
              <a:t> "Order </a:t>
            </a:r>
            <a:r>
              <a:rPr lang="de-DE" sz="1300" b="0" dirty="0" err="1">
                <a:solidFill>
                  <a:srgbClr val="0070C0"/>
                </a:solidFill>
              </a:rPr>
              <a:t>translation</a:t>
            </a:r>
            <a:r>
              <a:rPr lang="de-DE" sz="1300" b="0" dirty="0">
                <a:solidFill>
                  <a:srgbClr val="0070C0"/>
                </a:solidFill>
              </a:rPr>
              <a:t>") </a:t>
            </a:r>
            <a:r>
              <a:rPr lang="de-DE" sz="1300" b="0" dirty="0" err="1">
                <a:solidFill>
                  <a:srgbClr val="0070C0"/>
                </a:solidFill>
              </a:rPr>
              <a:t>or</a:t>
            </a:r>
            <a:r>
              <a:rPr lang="de-DE" sz="1300" b="0" dirty="0">
                <a:solidFill>
                  <a:srgbClr val="0070C0"/>
                </a:solidFill>
              </a:rPr>
              <a:t> in </a:t>
            </a:r>
            <a:r>
              <a:rPr lang="de-DE" sz="1300" b="0" dirty="0" err="1">
                <a:solidFill>
                  <a:srgbClr val="0070C0"/>
                </a:solidFill>
              </a:rPr>
              <a:t>the</a:t>
            </a:r>
            <a:r>
              <a:rPr lang="de-DE" sz="1300" b="0" dirty="0">
                <a:solidFill>
                  <a:srgbClr val="0070C0"/>
                </a:solidFill>
              </a:rPr>
              <a:t> Wave support </a:t>
            </a:r>
            <a:r>
              <a:rPr lang="de-DE" sz="1300" b="0" dirty="0" err="1">
                <a:solidFill>
                  <a:srgbClr val="0070C0"/>
                </a:solidFill>
              </a:rPr>
              <a:t>center</a:t>
            </a:r>
            <a:r>
              <a:rPr lang="de-DE" sz="1300" b="0" dirty="0">
                <a:solidFill>
                  <a:srgbClr val="0070C0"/>
                </a:solidFill>
              </a:rPr>
              <a:t> (kl-packaging.com).</a:t>
            </a:r>
          </a:p>
          <a:p>
            <a:pPr marL="285750" indent="-285750">
              <a:buFont typeface="Wingdings" panose="05000000000000000000" pitchFamily="2" charset="2"/>
              <a:buChar char="§"/>
            </a:pPr>
            <a:r>
              <a:rPr lang="de-DE" sz="1300" b="0" dirty="0" err="1">
                <a:solidFill>
                  <a:srgbClr val="0070C0"/>
                </a:solidFill>
              </a:rPr>
              <a:t>If</a:t>
            </a:r>
            <a:r>
              <a:rPr lang="de-DE" sz="1300" b="0" dirty="0">
                <a:solidFill>
                  <a:srgbClr val="0070C0"/>
                </a:solidFill>
              </a:rPr>
              <a:t> </a:t>
            </a:r>
            <a:r>
              <a:rPr lang="de-DE" sz="1300" b="0" dirty="0" err="1">
                <a:solidFill>
                  <a:srgbClr val="0070C0"/>
                </a:solidFill>
              </a:rPr>
              <a:t>you</a:t>
            </a:r>
            <a:r>
              <a:rPr lang="de-DE" sz="1300" b="0" dirty="0">
                <a:solidFill>
                  <a:srgbClr val="0070C0"/>
                </a:solidFill>
              </a:rPr>
              <a:t> </a:t>
            </a:r>
            <a:r>
              <a:rPr lang="de-DE" sz="1300" b="0" dirty="0" err="1">
                <a:solidFill>
                  <a:srgbClr val="0070C0"/>
                </a:solidFill>
              </a:rPr>
              <a:t>already</a:t>
            </a:r>
            <a:r>
              <a:rPr lang="de-DE" sz="1300" b="0" dirty="0">
                <a:solidFill>
                  <a:srgbClr val="0070C0"/>
                </a:solidFill>
              </a:rPr>
              <a:t> </a:t>
            </a:r>
            <a:r>
              <a:rPr lang="de-DE" sz="1300" b="0" dirty="0" err="1">
                <a:solidFill>
                  <a:srgbClr val="0070C0"/>
                </a:solidFill>
              </a:rPr>
              <a:t>have</a:t>
            </a:r>
            <a:r>
              <a:rPr lang="de-DE" sz="1300" b="0" dirty="0">
                <a:solidFill>
                  <a:srgbClr val="0070C0"/>
                </a:solidFill>
              </a:rPr>
              <a:t> </a:t>
            </a:r>
            <a:r>
              <a:rPr lang="de-DE" sz="1300" b="0" dirty="0" err="1">
                <a:solidFill>
                  <a:srgbClr val="0070C0"/>
                </a:solidFill>
              </a:rPr>
              <a:t>texts</a:t>
            </a:r>
            <a:r>
              <a:rPr lang="de-DE" sz="1300" b="0" dirty="0">
                <a:solidFill>
                  <a:srgbClr val="0070C0"/>
                </a:solidFill>
              </a:rPr>
              <a:t> </a:t>
            </a:r>
            <a:r>
              <a:rPr lang="de-DE" sz="1300" b="0" dirty="0" err="1">
                <a:solidFill>
                  <a:srgbClr val="0070C0"/>
                </a:solidFill>
              </a:rPr>
              <a:t>that</a:t>
            </a:r>
            <a:r>
              <a:rPr lang="de-DE" sz="1300" b="0" dirty="0">
                <a:solidFill>
                  <a:srgbClr val="0070C0"/>
                </a:solidFill>
              </a:rPr>
              <a:t> </a:t>
            </a:r>
            <a:r>
              <a:rPr lang="de-DE" sz="1300" b="0" dirty="0" err="1">
                <a:solidFill>
                  <a:srgbClr val="0070C0"/>
                </a:solidFill>
              </a:rPr>
              <a:t>have</a:t>
            </a:r>
            <a:r>
              <a:rPr lang="de-DE" sz="1300" b="0" dirty="0">
                <a:solidFill>
                  <a:srgbClr val="0070C0"/>
                </a:solidFill>
              </a:rPr>
              <a:t> </a:t>
            </a:r>
            <a:r>
              <a:rPr lang="de-DE" sz="1300" b="0" dirty="0" err="1">
                <a:solidFill>
                  <a:srgbClr val="0070C0"/>
                </a:solidFill>
              </a:rPr>
              <a:t>been</a:t>
            </a:r>
            <a:r>
              <a:rPr lang="de-DE" sz="1300" b="0" dirty="0">
                <a:solidFill>
                  <a:srgbClr val="0070C0"/>
                </a:solidFill>
              </a:rPr>
              <a:t> </a:t>
            </a:r>
            <a:r>
              <a:rPr lang="de-DE" sz="1300" b="0" dirty="0" err="1">
                <a:solidFill>
                  <a:srgbClr val="0070C0"/>
                </a:solidFill>
              </a:rPr>
              <a:t>checked</a:t>
            </a:r>
            <a:r>
              <a:rPr lang="de-DE" sz="1300" b="0" dirty="0">
                <a:solidFill>
                  <a:srgbClr val="0070C0"/>
                </a:solidFill>
              </a:rPr>
              <a:t> </a:t>
            </a:r>
            <a:r>
              <a:rPr lang="de-DE" sz="1300" b="0" dirty="0" err="1">
                <a:solidFill>
                  <a:srgbClr val="0070C0"/>
                </a:solidFill>
              </a:rPr>
              <a:t>by</a:t>
            </a:r>
            <a:r>
              <a:rPr lang="de-DE" sz="1300" b="0" dirty="0">
                <a:solidFill>
                  <a:srgbClr val="0070C0"/>
                </a:solidFill>
              </a:rPr>
              <a:t> a </a:t>
            </a:r>
            <a:r>
              <a:rPr lang="de-DE" sz="1300" b="0" dirty="0" err="1">
                <a:solidFill>
                  <a:srgbClr val="0070C0"/>
                </a:solidFill>
              </a:rPr>
              <a:t>testing</a:t>
            </a:r>
            <a:r>
              <a:rPr lang="de-DE" sz="1300" b="0" dirty="0">
                <a:solidFill>
                  <a:srgbClr val="0070C0"/>
                </a:solidFill>
              </a:rPr>
              <a:t> </a:t>
            </a:r>
            <a:r>
              <a:rPr lang="de-DE" sz="1300" b="0" dirty="0" err="1">
                <a:solidFill>
                  <a:srgbClr val="0070C0"/>
                </a:solidFill>
              </a:rPr>
              <a:t>institute</a:t>
            </a:r>
            <a:r>
              <a:rPr lang="de-DE" sz="1300" b="0" dirty="0">
                <a:solidFill>
                  <a:srgbClr val="0070C0"/>
                </a:solidFill>
              </a:rPr>
              <a:t>, </a:t>
            </a:r>
            <a:r>
              <a:rPr lang="de-DE" sz="1300" b="0" dirty="0" err="1">
                <a:solidFill>
                  <a:srgbClr val="0070C0"/>
                </a:solidFill>
              </a:rPr>
              <a:t>please</a:t>
            </a:r>
            <a:r>
              <a:rPr lang="de-DE" sz="1300" b="0" dirty="0">
                <a:solidFill>
                  <a:srgbClr val="0070C0"/>
                </a:solidFill>
              </a:rPr>
              <a:t> also </a:t>
            </a:r>
            <a:r>
              <a:rPr lang="de-DE" sz="1300" b="0" dirty="0" err="1">
                <a:solidFill>
                  <a:srgbClr val="0070C0"/>
                </a:solidFill>
              </a:rPr>
              <a:t>provide</a:t>
            </a:r>
            <a:r>
              <a:rPr lang="de-DE" sz="1300" b="0" dirty="0">
                <a:solidFill>
                  <a:srgbClr val="0070C0"/>
                </a:solidFill>
              </a:rPr>
              <a:t> </a:t>
            </a:r>
            <a:r>
              <a:rPr lang="de-DE" sz="1300" b="0" dirty="0" err="1">
                <a:solidFill>
                  <a:srgbClr val="0070C0"/>
                </a:solidFill>
              </a:rPr>
              <a:t>us</a:t>
            </a:r>
            <a:r>
              <a:rPr lang="de-DE" sz="1300" b="0" dirty="0">
                <a:solidFill>
                  <a:srgbClr val="0070C0"/>
                </a:solidFill>
              </a:rPr>
              <a:t> </a:t>
            </a:r>
            <a:r>
              <a:rPr lang="de-DE" sz="1300" b="0" dirty="0" err="1">
                <a:solidFill>
                  <a:srgbClr val="0070C0"/>
                </a:solidFill>
              </a:rPr>
              <a:t>these</a:t>
            </a:r>
            <a:r>
              <a:rPr lang="de-DE" sz="1300" b="0" dirty="0">
                <a:solidFill>
                  <a:srgbClr val="0070C0"/>
                </a:solidFill>
              </a:rPr>
              <a:t> </a:t>
            </a:r>
            <a:r>
              <a:rPr lang="de-DE" sz="1300" b="0" dirty="0" err="1">
                <a:solidFill>
                  <a:srgbClr val="0070C0"/>
                </a:solidFill>
              </a:rPr>
              <a:t>translations</a:t>
            </a:r>
            <a:r>
              <a:rPr lang="de-DE" sz="1300" b="0" dirty="0">
                <a:solidFill>
                  <a:srgbClr val="0070C0"/>
                </a:solidFill>
              </a:rPr>
              <a:t> in </a:t>
            </a:r>
            <a:r>
              <a:rPr lang="de-DE" sz="1300" b="0" dirty="0" err="1">
                <a:solidFill>
                  <a:srgbClr val="0070C0"/>
                </a:solidFill>
              </a:rPr>
              <a:t>the</a:t>
            </a:r>
            <a:r>
              <a:rPr lang="de-DE" sz="1300" b="0" dirty="0">
                <a:solidFill>
                  <a:srgbClr val="0070C0"/>
                </a:solidFill>
              </a:rPr>
              <a:t> </a:t>
            </a:r>
            <a:r>
              <a:rPr lang="de-DE" sz="1300" b="0" dirty="0" err="1">
                <a:solidFill>
                  <a:srgbClr val="0070C0"/>
                </a:solidFill>
              </a:rPr>
              <a:t>translation</a:t>
            </a:r>
            <a:r>
              <a:rPr lang="de-DE" sz="1300" b="0" dirty="0">
                <a:solidFill>
                  <a:srgbClr val="0070C0"/>
                </a:solidFill>
              </a:rPr>
              <a:t> </a:t>
            </a:r>
            <a:r>
              <a:rPr lang="de-DE" sz="1300" b="0" dirty="0" err="1">
                <a:solidFill>
                  <a:srgbClr val="0070C0"/>
                </a:solidFill>
              </a:rPr>
              <a:t>table</a:t>
            </a:r>
            <a:r>
              <a:rPr lang="de-DE" sz="1300" b="0" dirty="0">
                <a:solidFill>
                  <a:srgbClr val="0070C0"/>
                </a:solidFill>
              </a:rPr>
              <a:t> </a:t>
            </a:r>
            <a:r>
              <a:rPr lang="de-DE" sz="1300" b="0" dirty="0" err="1">
                <a:solidFill>
                  <a:srgbClr val="0070C0"/>
                </a:solidFill>
              </a:rPr>
              <a:t>mentioned</a:t>
            </a:r>
            <a:r>
              <a:rPr lang="de-DE" sz="1300" b="0" dirty="0">
                <a:solidFill>
                  <a:srgbClr val="0070C0"/>
                </a:solidFill>
              </a:rPr>
              <a:t> </a:t>
            </a:r>
            <a:r>
              <a:rPr lang="de-DE" sz="1300" b="0" dirty="0" err="1">
                <a:solidFill>
                  <a:srgbClr val="0070C0"/>
                </a:solidFill>
              </a:rPr>
              <a:t>above</a:t>
            </a:r>
            <a:r>
              <a:rPr lang="de-DE" sz="1300" b="0" dirty="0">
                <a:solidFill>
                  <a:srgbClr val="0070C0"/>
                </a:solidFill>
              </a:rPr>
              <a:t>.</a:t>
            </a:r>
          </a:p>
          <a:p>
            <a:pPr marL="285750" indent="-285750">
              <a:buFont typeface="Wingdings" panose="05000000000000000000" pitchFamily="2" charset="2"/>
              <a:buChar char="§"/>
            </a:pPr>
            <a:r>
              <a:rPr lang="de-DE" sz="1300" b="0" dirty="0">
                <a:solidFill>
                  <a:srgbClr val="0070C0"/>
                </a:solidFill>
              </a:rPr>
              <a:t>The </a:t>
            </a:r>
            <a:r>
              <a:rPr lang="de-DE" sz="1300" b="0" dirty="0" err="1">
                <a:solidFill>
                  <a:srgbClr val="0070C0"/>
                </a:solidFill>
              </a:rPr>
              <a:t>languages</a:t>
            </a:r>
            <a:r>
              <a:rPr lang="de-DE" sz="1300" b="0" dirty="0">
                <a:solidFill>
                  <a:srgbClr val="0070C0"/>
                </a:solidFill>
              </a:rPr>
              <a:t> "ROMANIAN" and "MOLDOVAN" </a:t>
            </a:r>
            <a:r>
              <a:rPr lang="de-DE" sz="1300" b="0" dirty="0" err="1">
                <a:solidFill>
                  <a:srgbClr val="0070C0"/>
                </a:solidFill>
              </a:rPr>
              <a:t>must</a:t>
            </a:r>
            <a:r>
              <a:rPr lang="de-DE" sz="1300" b="0" dirty="0">
                <a:solidFill>
                  <a:srgbClr val="0070C0"/>
                </a:solidFill>
              </a:rPr>
              <a:t> </a:t>
            </a:r>
            <a:r>
              <a:rPr lang="de-DE" sz="1300" b="0" dirty="0" err="1">
                <a:solidFill>
                  <a:srgbClr val="0070C0"/>
                </a:solidFill>
              </a:rPr>
              <a:t>be</a:t>
            </a:r>
            <a:r>
              <a:rPr lang="de-DE" sz="1300" b="0" dirty="0">
                <a:solidFill>
                  <a:srgbClr val="0070C0"/>
                </a:solidFill>
              </a:rPr>
              <a:t> </a:t>
            </a:r>
            <a:r>
              <a:rPr lang="de-DE" sz="1300" b="0" dirty="0" err="1">
                <a:solidFill>
                  <a:srgbClr val="0070C0"/>
                </a:solidFill>
              </a:rPr>
              <a:t>translated</a:t>
            </a:r>
            <a:r>
              <a:rPr lang="de-DE" sz="1300" b="0" dirty="0">
                <a:solidFill>
                  <a:srgbClr val="0070C0"/>
                </a:solidFill>
              </a:rPr>
              <a:t> </a:t>
            </a:r>
            <a:r>
              <a:rPr lang="de-DE" sz="1300" b="0" dirty="0" err="1">
                <a:solidFill>
                  <a:srgbClr val="0070C0"/>
                </a:solidFill>
              </a:rPr>
              <a:t>consolidated</a:t>
            </a:r>
            <a:r>
              <a:rPr lang="de-DE" sz="1300" b="0" dirty="0">
                <a:solidFill>
                  <a:srgbClr val="0070C0"/>
                </a:solidFill>
              </a:rPr>
              <a:t> in </a:t>
            </a:r>
            <a:r>
              <a:rPr lang="de-DE" sz="1300" b="0" dirty="0" err="1">
                <a:solidFill>
                  <a:srgbClr val="0070C0"/>
                </a:solidFill>
              </a:rPr>
              <a:t>one</a:t>
            </a:r>
            <a:r>
              <a:rPr lang="de-DE" sz="1300" b="0" dirty="0">
                <a:solidFill>
                  <a:srgbClr val="0070C0"/>
                </a:solidFill>
              </a:rPr>
              <a:t> </a:t>
            </a:r>
            <a:r>
              <a:rPr lang="de-DE" sz="1300" b="0" dirty="0" err="1">
                <a:solidFill>
                  <a:srgbClr val="0070C0"/>
                </a:solidFill>
              </a:rPr>
              <a:t>language</a:t>
            </a:r>
            <a:r>
              <a:rPr lang="de-DE" sz="1300" b="0" dirty="0">
                <a:solidFill>
                  <a:srgbClr val="0070C0"/>
                </a:solidFill>
              </a:rPr>
              <a:t> </a:t>
            </a:r>
            <a:r>
              <a:rPr lang="de-DE" sz="1300" b="0" dirty="0" err="1">
                <a:solidFill>
                  <a:srgbClr val="0070C0"/>
                </a:solidFill>
              </a:rPr>
              <a:t>cluster</a:t>
            </a:r>
            <a:r>
              <a:rPr lang="de-DE" sz="1300" b="0" dirty="0">
                <a:solidFill>
                  <a:srgbClr val="0070C0"/>
                </a:solidFill>
              </a:rPr>
              <a:t>. </a:t>
            </a:r>
            <a:r>
              <a:rPr lang="de-DE" sz="1300" b="0" dirty="0" err="1">
                <a:solidFill>
                  <a:srgbClr val="0070C0"/>
                </a:solidFill>
              </a:rPr>
              <a:t>Legally</a:t>
            </a:r>
            <a:r>
              <a:rPr lang="de-DE" sz="1300" b="0" dirty="0">
                <a:solidFill>
                  <a:srgbClr val="0070C0"/>
                </a:solidFill>
              </a:rPr>
              <a:t> </a:t>
            </a:r>
            <a:r>
              <a:rPr lang="de-DE" sz="1300" b="0" dirty="0" err="1">
                <a:solidFill>
                  <a:srgbClr val="0070C0"/>
                </a:solidFill>
              </a:rPr>
              <a:t>necessary</a:t>
            </a:r>
            <a:r>
              <a:rPr lang="de-DE" sz="1300" b="0" dirty="0">
                <a:solidFill>
                  <a:srgbClr val="0070C0"/>
                </a:solidFill>
              </a:rPr>
              <a:t> </a:t>
            </a:r>
            <a:r>
              <a:rPr lang="de-DE" sz="1300" b="0" dirty="0" err="1">
                <a:solidFill>
                  <a:srgbClr val="0070C0"/>
                </a:solidFill>
              </a:rPr>
              <a:t>differences</a:t>
            </a:r>
            <a:r>
              <a:rPr lang="de-DE" sz="1300" b="0" dirty="0">
                <a:solidFill>
                  <a:srgbClr val="0070C0"/>
                </a:solidFill>
              </a:rPr>
              <a:t> </a:t>
            </a:r>
            <a:r>
              <a:rPr lang="de-DE" sz="1300" b="0" dirty="0" err="1">
                <a:solidFill>
                  <a:srgbClr val="0070C0"/>
                </a:solidFill>
              </a:rPr>
              <a:t>have</a:t>
            </a:r>
            <a:r>
              <a:rPr lang="de-DE" sz="1300" b="0" dirty="0">
                <a:solidFill>
                  <a:srgbClr val="0070C0"/>
                </a:solidFill>
              </a:rPr>
              <a:t> </a:t>
            </a:r>
            <a:r>
              <a:rPr lang="de-DE" sz="1300" b="0" dirty="0" err="1">
                <a:solidFill>
                  <a:srgbClr val="0070C0"/>
                </a:solidFill>
              </a:rPr>
              <a:t>to</a:t>
            </a:r>
            <a:r>
              <a:rPr lang="de-DE" sz="1300" b="0" dirty="0">
                <a:solidFill>
                  <a:srgbClr val="0070C0"/>
                </a:solidFill>
              </a:rPr>
              <a:t> </a:t>
            </a:r>
            <a:r>
              <a:rPr lang="de-DE" sz="1300" b="0" dirty="0" err="1">
                <a:solidFill>
                  <a:srgbClr val="0070C0"/>
                </a:solidFill>
              </a:rPr>
              <a:t>be</a:t>
            </a:r>
            <a:r>
              <a:rPr lang="de-DE" sz="1300" b="0" dirty="0">
                <a:solidFill>
                  <a:srgbClr val="0070C0"/>
                </a:solidFill>
              </a:rPr>
              <a:t> </a:t>
            </a:r>
            <a:r>
              <a:rPr lang="de-DE" sz="1300" b="0" dirty="0" err="1">
                <a:solidFill>
                  <a:srgbClr val="0070C0"/>
                </a:solidFill>
              </a:rPr>
              <a:t>marked</a:t>
            </a:r>
            <a:r>
              <a:rPr lang="de-DE" sz="1300" b="0" dirty="0">
                <a:solidFill>
                  <a:srgbClr val="0070C0"/>
                </a:solidFill>
              </a:rPr>
              <a:t> </a:t>
            </a:r>
            <a:r>
              <a:rPr lang="de-DE" sz="1300" b="0" dirty="0" err="1">
                <a:solidFill>
                  <a:srgbClr val="0070C0"/>
                </a:solidFill>
              </a:rPr>
              <a:t>within</a:t>
            </a:r>
            <a:r>
              <a:rPr lang="de-DE" sz="1300" b="0" dirty="0">
                <a:solidFill>
                  <a:srgbClr val="0070C0"/>
                </a:solidFill>
              </a:rPr>
              <a:t> </a:t>
            </a:r>
            <a:r>
              <a:rPr lang="de-DE" sz="1300" b="0" dirty="0" err="1">
                <a:solidFill>
                  <a:srgbClr val="0070C0"/>
                </a:solidFill>
              </a:rPr>
              <a:t>the</a:t>
            </a:r>
            <a:r>
              <a:rPr lang="de-DE" sz="1300" b="0" dirty="0">
                <a:solidFill>
                  <a:srgbClr val="0070C0"/>
                </a:solidFill>
              </a:rPr>
              <a:t> </a:t>
            </a:r>
            <a:r>
              <a:rPr lang="de-DE" sz="1300" b="0" dirty="0" err="1">
                <a:solidFill>
                  <a:srgbClr val="0070C0"/>
                </a:solidFill>
              </a:rPr>
              <a:t>declaration</a:t>
            </a:r>
            <a:r>
              <a:rPr lang="de-DE" sz="1300" b="0" dirty="0">
                <a:solidFill>
                  <a:srgbClr val="0070C0"/>
                </a:solidFill>
              </a:rPr>
              <a:t> (e.g. </a:t>
            </a:r>
            <a:r>
              <a:rPr lang="de-DE" sz="1300" b="0" dirty="0" err="1">
                <a:solidFill>
                  <a:srgbClr val="0070C0"/>
                </a:solidFill>
              </a:rPr>
              <a:t>ingredients</a:t>
            </a:r>
            <a:r>
              <a:rPr lang="de-DE" sz="1300" b="0" dirty="0">
                <a:solidFill>
                  <a:srgbClr val="0070C0"/>
                </a:solidFill>
              </a:rPr>
              <a:t>: xxx (MD: </a:t>
            </a:r>
            <a:r>
              <a:rPr lang="de-DE" sz="1300" b="0" dirty="0" err="1">
                <a:solidFill>
                  <a:srgbClr val="0070C0"/>
                </a:solidFill>
              </a:rPr>
              <a:t>yyy</a:t>
            </a:r>
            <a:r>
              <a:rPr lang="de-DE" sz="1300" b="0" dirty="0">
                <a:solidFill>
                  <a:srgbClr val="0070C0"/>
                </a:solidFill>
              </a:rPr>
              <a:t>), ...).</a:t>
            </a:r>
          </a:p>
          <a:p>
            <a:pPr marL="285750" indent="-285750">
              <a:buFont typeface="Wingdings" panose="05000000000000000000" pitchFamily="2" charset="2"/>
              <a:buChar char="§"/>
            </a:pPr>
            <a:r>
              <a:rPr lang="de-DE" sz="1300" b="0" dirty="0" err="1">
                <a:solidFill>
                  <a:srgbClr val="0070C0"/>
                </a:solidFill>
              </a:rPr>
              <a:t>Please</a:t>
            </a:r>
            <a:r>
              <a:rPr lang="de-DE" sz="1300" b="0" dirty="0">
                <a:solidFill>
                  <a:srgbClr val="0070C0"/>
                </a:solidFill>
              </a:rPr>
              <a:t> check </a:t>
            </a:r>
            <a:r>
              <a:rPr lang="de-DE" sz="1300" b="0" dirty="0" err="1">
                <a:solidFill>
                  <a:srgbClr val="0070C0"/>
                </a:solidFill>
              </a:rPr>
              <a:t>the</a:t>
            </a:r>
            <a:r>
              <a:rPr lang="de-DE" sz="1300" b="0" dirty="0">
                <a:solidFill>
                  <a:srgbClr val="0070C0"/>
                </a:solidFill>
              </a:rPr>
              <a:t> </a:t>
            </a:r>
            <a:r>
              <a:rPr lang="de-DE" sz="1300" b="0" dirty="0" err="1">
                <a:solidFill>
                  <a:srgbClr val="0070C0"/>
                </a:solidFill>
              </a:rPr>
              <a:t>translations</a:t>
            </a:r>
            <a:r>
              <a:rPr lang="de-DE" sz="1300" b="0" dirty="0">
                <a:solidFill>
                  <a:srgbClr val="0070C0"/>
                </a:solidFill>
              </a:rPr>
              <a:t> </a:t>
            </a:r>
            <a:r>
              <a:rPr lang="de-DE" sz="1300" b="0" dirty="0" err="1">
                <a:solidFill>
                  <a:srgbClr val="0070C0"/>
                </a:solidFill>
              </a:rPr>
              <a:t>sent</a:t>
            </a:r>
            <a:r>
              <a:rPr lang="de-DE" sz="1300" b="0" dirty="0">
                <a:solidFill>
                  <a:srgbClr val="0070C0"/>
                </a:solidFill>
              </a:rPr>
              <a:t> </a:t>
            </a:r>
            <a:r>
              <a:rPr lang="de-DE" sz="1300" b="0" dirty="0" err="1">
                <a:solidFill>
                  <a:srgbClr val="0070C0"/>
                </a:solidFill>
              </a:rPr>
              <a:t>by</a:t>
            </a:r>
            <a:r>
              <a:rPr lang="de-DE" sz="1300" b="0" dirty="0">
                <a:solidFill>
                  <a:srgbClr val="0070C0"/>
                </a:solidFill>
              </a:rPr>
              <a:t> </a:t>
            </a:r>
            <a:r>
              <a:rPr lang="de-DE" sz="1300" b="0" dirty="0" err="1">
                <a:solidFill>
                  <a:srgbClr val="0070C0"/>
                </a:solidFill>
              </a:rPr>
              <a:t>the</a:t>
            </a:r>
            <a:r>
              <a:rPr lang="de-DE" sz="1300" b="0" dirty="0">
                <a:solidFill>
                  <a:srgbClr val="0070C0"/>
                </a:solidFill>
              </a:rPr>
              <a:t> </a:t>
            </a:r>
            <a:r>
              <a:rPr lang="de-DE" sz="1300" b="0" dirty="0" err="1">
                <a:solidFill>
                  <a:srgbClr val="0070C0"/>
                </a:solidFill>
              </a:rPr>
              <a:t>testing</a:t>
            </a:r>
            <a:r>
              <a:rPr lang="de-DE" sz="1300" b="0" dirty="0">
                <a:solidFill>
                  <a:srgbClr val="0070C0"/>
                </a:solidFill>
              </a:rPr>
              <a:t> </a:t>
            </a:r>
            <a:r>
              <a:rPr lang="de-DE" sz="1300" b="0" dirty="0" err="1">
                <a:solidFill>
                  <a:srgbClr val="0070C0"/>
                </a:solidFill>
              </a:rPr>
              <a:t>institute</a:t>
            </a:r>
            <a:r>
              <a:rPr lang="de-DE" sz="1300" b="0" dirty="0">
                <a:solidFill>
                  <a:srgbClr val="0070C0"/>
                </a:solidFill>
              </a:rPr>
              <a:t> </a:t>
            </a:r>
            <a:r>
              <a:rPr lang="de-DE" sz="1300" b="0" dirty="0" err="1">
                <a:solidFill>
                  <a:srgbClr val="0070C0"/>
                </a:solidFill>
              </a:rPr>
              <a:t>for</a:t>
            </a:r>
            <a:r>
              <a:rPr lang="de-DE" sz="1300" b="0" dirty="0">
                <a:solidFill>
                  <a:srgbClr val="0070C0"/>
                </a:solidFill>
              </a:rPr>
              <a:t> </a:t>
            </a:r>
            <a:r>
              <a:rPr lang="de-DE" sz="1300" b="0" dirty="0" err="1">
                <a:solidFill>
                  <a:srgbClr val="0070C0"/>
                </a:solidFill>
              </a:rPr>
              <a:t>questions</a:t>
            </a:r>
            <a:r>
              <a:rPr lang="de-DE" sz="1300" b="0" dirty="0">
                <a:solidFill>
                  <a:srgbClr val="0070C0"/>
                </a:solidFill>
              </a:rPr>
              <a:t>, </a:t>
            </a:r>
            <a:r>
              <a:rPr lang="de-DE" sz="1300" b="0" dirty="0" err="1">
                <a:solidFill>
                  <a:srgbClr val="0070C0"/>
                </a:solidFill>
              </a:rPr>
              <a:t>comments</a:t>
            </a:r>
            <a:r>
              <a:rPr lang="de-DE" sz="1300" b="0" dirty="0">
                <a:solidFill>
                  <a:srgbClr val="0070C0"/>
                </a:solidFill>
              </a:rPr>
              <a:t> </a:t>
            </a:r>
            <a:r>
              <a:rPr lang="de-DE" sz="1300" b="0" dirty="0" err="1">
                <a:solidFill>
                  <a:srgbClr val="0070C0"/>
                </a:solidFill>
              </a:rPr>
              <a:t>or</a:t>
            </a:r>
            <a:r>
              <a:rPr lang="de-DE" sz="1300" b="0" dirty="0">
                <a:solidFill>
                  <a:srgbClr val="0070C0"/>
                </a:solidFill>
              </a:rPr>
              <a:t> different </a:t>
            </a:r>
            <a:r>
              <a:rPr lang="de-DE" sz="1300" b="0" dirty="0" err="1">
                <a:solidFill>
                  <a:srgbClr val="0070C0"/>
                </a:solidFill>
              </a:rPr>
              <a:t>options</a:t>
            </a:r>
            <a:r>
              <a:rPr lang="de-DE" sz="1300" b="0" dirty="0">
                <a:solidFill>
                  <a:srgbClr val="0070C0"/>
                </a:solidFill>
              </a:rPr>
              <a:t> and </a:t>
            </a:r>
            <a:r>
              <a:rPr lang="de-DE" sz="1300" b="0" dirty="0" err="1">
                <a:solidFill>
                  <a:srgbClr val="0070C0"/>
                </a:solidFill>
              </a:rPr>
              <a:t>answer</a:t>
            </a:r>
            <a:r>
              <a:rPr lang="de-DE" sz="1300" b="0" dirty="0">
                <a:solidFill>
                  <a:srgbClr val="0070C0"/>
                </a:solidFill>
              </a:rPr>
              <a:t> </a:t>
            </a:r>
            <a:r>
              <a:rPr lang="de-DE" sz="1300" b="0" dirty="0" err="1">
                <a:solidFill>
                  <a:srgbClr val="0070C0"/>
                </a:solidFill>
              </a:rPr>
              <a:t>them</a:t>
            </a:r>
            <a:r>
              <a:rPr lang="de-DE" sz="1300" b="0" dirty="0">
                <a:solidFill>
                  <a:srgbClr val="0070C0"/>
                </a:solidFill>
              </a:rPr>
              <a:t> </a:t>
            </a:r>
            <a:r>
              <a:rPr lang="de-DE" sz="1300" b="0" dirty="0" err="1">
                <a:solidFill>
                  <a:srgbClr val="0070C0"/>
                </a:solidFill>
              </a:rPr>
              <a:t>already</a:t>
            </a:r>
            <a:r>
              <a:rPr lang="de-DE" sz="1300" b="0" dirty="0">
                <a:solidFill>
                  <a:srgbClr val="0070C0"/>
                </a:solidFill>
              </a:rPr>
              <a:t> </a:t>
            </a:r>
            <a:r>
              <a:rPr lang="de-DE" sz="1300" b="0" dirty="0" err="1">
                <a:solidFill>
                  <a:srgbClr val="0070C0"/>
                </a:solidFill>
              </a:rPr>
              <a:t>before</a:t>
            </a:r>
            <a:r>
              <a:rPr lang="de-DE" sz="1300" b="0" dirty="0">
                <a:solidFill>
                  <a:srgbClr val="0070C0"/>
                </a:solidFill>
              </a:rPr>
              <a:t> </a:t>
            </a:r>
            <a:r>
              <a:rPr lang="de-DE" sz="1300" b="0" dirty="0" err="1">
                <a:solidFill>
                  <a:srgbClr val="0070C0"/>
                </a:solidFill>
              </a:rPr>
              <a:t>sending</a:t>
            </a:r>
            <a:r>
              <a:rPr lang="de-DE" sz="1300" b="0" dirty="0">
                <a:solidFill>
                  <a:srgbClr val="0070C0"/>
                </a:solidFill>
              </a:rPr>
              <a:t> </a:t>
            </a:r>
            <a:r>
              <a:rPr lang="de-DE" sz="1300" b="0" dirty="0" err="1">
                <a:solidFill>
                  <a:srgbClr val="0070C0"/>
                </a:solidFill>
              </a:rPr>
              <a:t>them</a:t>
            </a:r>
            <a:r>
              <a:rPr lang="de-DE" sz="1300" b="0" dirty="0">
                <a:solidFill>
                  <a:srgbClr val="0070C0"/>
                </a:solidFill>
              </a:rPr>
              <a:t> </a:t>
            </a:r>
            <a:r>
              <a:rPr lang="de-DE" sz="1300" b="0" dirty="0" err="1">
                <a:solidFill>
                  <a:srgbClr val="0070C0"/>
                </a:solidFill>
              </a:rPr>
              <a:t>to</a:t>
            </a:r>
            <a:r>
              <a:rPr lang="de-DE" sz="1300" b="0" dirty="0">
                <a:solidFill>
                  <a:srgbClr val="0070C0"/>
                </a:solidFill>
              </a:rPr>
              <a:t> Kaufland (e.g. </a:t>
            </a:r>
            <a:r>
              <a:rPr lang="de-DE" sz="1300" b="0" dirty="0" err="1">
                <a:solidFill>
                  <a:srgbClr val="0070C0"/>
                </a:solidFill>
              </a:rPr>
              <a:t>missing</a:t>
            </a:r>
            <a:r>
              <a:rPr lang="de-DE" sz="1300" b="0" dirty="0">
                <a:solidFill>
                  <a:srgbClr val="0070C0"/>
                </a:solidFill>
              </a:rPr>
              <a:t> QUID </a:t>
            </a:r>
            <a:r>
              <a:rPr lang="de-DE" sz="1300" b="0" dirty="0" err="1">
                <a:solidFill>
                  <a:srgbClr val="0070C0"/>
                </a:solidFill>
              </a:rPr>
              <a:t>information</a:t>
            </a:r>
            <a:r>
              <a:rPr lang="de-DE" sz="1300" b="0" dirty="0">
                <a:solidFill>
                  <a:srgbClr val="0070C0"/>
                </a:solidFill>
              </a:rPr>
              <a:t> etc.).</a:t>
            </a:r>
          </a:p>
          <a:p>
            <a:pPr marL="285750" indent="-285750">
              <a:buFont typeface="Wingdings" panose="05000000000000000000" pitchFamily="2" charset="2"/>
              <a:buChar char="§"/>
            </a:pPr>
            <a:endParaRPr lang="de-DE" sz="1300" b="0" dirty="0"/>
          </a:p>
          <a:p>
            <a:pPr marL="285750" indent="-285750">
              <a:buFont typeface="Wingdings" panose="05000000000000000000" pitchFamily="2" charset="2"/>
              <a:buChar char="§"/>
            </a:pPr>
            <a:endParaRPr lang="de-DE" sz="1300" b="0" dirty="0"/>
          </a:p>
          <a:p>
            <a:pPr marL="285750" indent="-285750">
              <a:buFont typeface="Wingdings" panose="05000000000000000000" pitchFamily="2" charset="2"/>
              <a:buChar char="§"/>
            </a:pPr>
            <a:endParaRPr lang="de-DE" sz="1300" b="0" dirty="0"/>
          </a:p>
          <a:p>
            <a:endParaRPr lang="de-DE" dirty="0"/>
          </a:p>
        </p:txBody>
      </p:sp>
      <p:sp>
        <p:nvSpPr>
          <p:cNvPr id="7" name="Inhaltsplatzhalter 6">
            <a:extLst>
              <a:ext uri="{FF2B5EF4-FFF2-40B4-BE49-F238E27FC236}">
                <a16:creationId xmlns:a16="http://schemas.microsoft.com/office/drawing/2014/main" id="{09BDFFCD-064C-46D5-9251-41CEB89F422C}"/>
              </a:ext>
            </a:extLst>
          </p:cNvPr>
          <p:cNvSpPr>
            <a:spLocks noGrp="1"/>
          </p:cNvSpPr>
          <p:nvPr>
            <p:ph sz="half" idx="1"/>
          </p:nvPr>
        </p:nvSpPr>
        <p:spPr>
          <a:xfrm>
            <a:off x="407988" y="1268760"/>
            <a:ext cx="5616004" cy="4463950"/>
          </a:xfrm>
        </p:spPr>
        <p:txBody>
          <a:bodyPr/>
          <a:lstStyle/>
          <a:p>
            <a:pPr marL="285750" indent="-285750">
              <a:buFont typeface="Wingdings" panose="05000000000000000000" pitchFamily="2" charset="2"/>
              <a:buChar char="§"/>
            </a:pPr>
            <a:r>
              <a:rPr lang="de-DE" sz="1300" b="0" dirty="0"/>
              <a:t>Es muss zwingend mit einem Prüfinstitut (</a:t>
            </a:r>
            <a:r>
              <a:rPr lang="de-DE" sz="1300" b="0" u="sng" dirty="0"/>
              <a:t>nicht Übersetzungsbüro</a:t>
            </a:r>
            <a:r>
              <a:rPr lang="de-DE" sz="1300" b="0" dirty="0"/>
              <a:t>) zusammengearbeitet werden!</a:t>
            </a:r>
          </a:p>
          <a:p>
            <a:pPr marL="285750" indent="-285750">
              <a:buFont typeface="Wingdings" panose="05000000000000000000" pitchFamily="2" charset="2"/>
              <a:buChar char="§"/>
            </a:pPr>
            <a:r>
              <a:rPr lang="de-DE" sz="1300" b="0" dirty="0"/>
              <a:t>Bitte senden Sie ihrem Prüfinstitut bei Beauftragung der Übersetzungen die standardisierte Übersetzungstabelle zur Verwendung zu. So sorgen Sie für einen reibungslosen Ablauf beim Verpackungsaufbau. Den Link zur Vorlage finden Sie in der jeweiligen Wave-Benachrichtigung des Artikels (</a:t>
            </a:r>
            <a:r>
              <a:rPr lang="de-DE" sz="1300" b="0" dirty="0" err="1"/>
              <a:t>Flag</a:t>
            </a:r>
            <a:r>
              <a:rPr lang="de-DE" sz="1300" b="0" dirty="0"/>
              <a:t> „Beauftragung Übersetzung“) oder im Wave Support Center (kl-packaging.com).</a:t>
            </a:r>
          </a:p>
          <a:p>
            <a:pPr marL="285750" indent="-285750">
              <a:buFont typeface="Wingdings" panose="05000000000000000000" pitchFamily="2" charset="2"/>
              <a:buChar char="§"/>
            </a:pPr>
            <a:r>
              <a:rPr lang="de-DE" sz="1300" b="0" dirty="0"/>
              <a:t>Sollten Ihnen bereits von einem Prüfinstitut geprüfte Texte vorliegen stellen Sie uns diese bitte ebenfalls in der genannten Übersetzungstabelle zur Verfügung.</a:t>
            </a:r>
          </a:p>
          <a:p>
            <a:pPr marL="285750" indent="-285750">
              <a:buFont typeface="Wingdings" panose="05000000000000000000" pitchFamily="2" charset="2"/>
              <a:buChar char="§"/>
            </a:pPr>
            <a:r>
              <a:rPr lang="de-DE" sz="1300" b="0" dirty="0"/>
              <a:t>Die Sprachen „RUMÄNISCH“ und „MOLDAWISCH“ müssen zwingend konsolidiert </a:t>
            </a:r>
            <a:r>
              <a:rPr lang="de-DE" sz="1300" b="0" u="sng" dirty="0"/>
              <a:t>in einem Sprachcluster </a:t>
            </a:r>
            <a:r>
              <a:rPr lang="de-DE" sz="1300" b="0" dirty="0"/>
              <a:t>übersetzt werden. Rechtlich notwendige Unterschiede sind innerhalb der Deklaration kenntlich zu machen (z.B. </a:t>
            </a:r>
            <a:r>
              <a:rPr lang="de-DE" sz="1300" u="sng" dirty="0"/>
              <a:t>Zutaten</a:t>
            </a:r>
            <a:r>
              <a:rPr lang="de-DE" sz="1300" b="0" dirty="0"/>
              <a:t>: xxx (MD: </a:t>
            </a:r>
            <a:r>
              <a:rPr lang="de-DE" sz="1300" b="0" dirty="0" err="1"/>
              <a:t>yyy</a:t>
            </a:r>
            <a:r>
              <a:rPr lang="de-DE" sz="1300" b="0" dirty="0"/>
              <a:t>), …)</a:t>
            </a:r>
          </a:p>
          <a:p>
            <a:pPr marL="285750" indent="-285750">
              <a:buFont typeface="Wingdings" panose="05000000000000000000" pitchFamily="2" charset="2"/>
              <a:buChar char="§"/>
            </a:pPr>
            <a:r>
              <a:rPr lang="de-DE" sz="1300" b="0" dirty="0"/>
              <a:t>Bitte prüfen Sie die vom Prüfinstitut zugesandten Übersetzungen auf Rückfragen, Anmerkungen oder Auswahlmöglichkeiten und beantworten Sie diese bereits vor der Zusendung an Kaufland (z.B. fehlende QUID-Angaben etc.).</a:t>
            </a:r>
          </a:p>
        </p:txBody>
      </p:sp>
      <p:sp>
        <p:nvSpPr>
          <p:cNvPr id="8" name="Textplatzhalter 7">
            <a:extLst>
              <a:ext uri="{FF2B5EF4-FFF2-40B4-BE49-F238E27FC236}">
                <a16:creationId xmlns:a16="http://schemas.microsoft.com/office/drawing/2014/main" id="{71BCD073-443A-453B-BE88-7AFB0938C562}"/>
              </a:ext>
            </a:extLst>
          </p:cNvPr>
          <p:cNvSpPr>
            <a:spLocks noGrp="1"/>
          </p:cNvSpPr>
          <p:nvPr>
            <p:ph type="body" sz="quarter" idx="14"/>
          </p:nvPr>
        </p:nvSpPr>
        <p:spPr/>
        <p:txBody>
          <a:bodyPr/>
          <a:lstStyle/>
          <a:p>
            <a:r>
              <a:rPr lang="de-DE" dirty="0"/>
              <a:t>Beauftragung Übersetzungen / </a:t>
            </a:r>
            <a:r>
              <a:rPr lang="de-DE" dirty="0" err="1"/>
              <a:t>Commissioning</a:t>
            </a:r>
            <a:r>
              <a:rPr lang="de-DE" dirty="0"/>
              <a:t> </a:t>
            </a:r>
            <a:r>
              <a:rPr lang="de-DE" dirty="0" err="1"/>
              <a:t>of</a:t>
            </a:r>
            <a:r>
              <a:rPr lang="de-DE" dirty="0"/>
              <a:t> </a:t>
            </a:r>
            <a:r>
              <a:rPr lang="de-DE" dirty="0" err="1"/>
              <a:t>translations</a:t>
            </a:r>
            <a:endParaRPr lang="de-DE" dirty="0"/>
          </a:p>
        </p:txBody>
      </p:sp>
      <p:sp>
        <p:nvSpPr>
          <p:cNvPr id="9" name="Titel 8">
            <a:extLst>
              <a:ext uri="{FF2B5EF4-FFF2-40B4-BE49-F238E27FC236}">
                <a16:creationId xmlns:a16="http://schemas.microsoft.com/office/drawing/2014/main" id="{5AAEA591-F710-4352-B373-089F1B080BEC}"/>
              </a:ext>
            </a:extLst>
          </p:cNvPr>
          <p:cNvSpPr>
            <a:spLocks noGrp="1"/>
          </p:cNvSpPr>
          <p:nvPr>
            <p:ph type="title"/>
          </p:nvPr>
        </p:nvSpPr>
        <p:spPr/>
        <p:txBody>
          <a:bodyPr/>
          <a:lstStyle/>
          <a:p>
            <a:r>
              <a:rPr lang="de-DE" dirty="0"/>
              <a:t>BITTE BEACHTEN! / PLEASE NOTE!</a:t>
            </a:r>
          </a:p>
        </p:txBody>
      </p:sp>
    </p:spTree>
    <p:extLst>
      <p:ext uri="{BB962C8B-B14F-4D97-AF65-F5344CB8AC3E}">
        <p14:creationId xmlns:p14="http://schemas.microsoft.com/office/powerpoint/2010/main" val="38450553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NDO_REDO_REVISION" val="0"/>
  <p:tag name="DEFAULTLANGUAGEID" val="1031"/>
  <p:tag name="VCT_SHOW_CA" val="False"/>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Kaufland">
  <a:themeElements>
    <a:clrScheme name="KAUFLAND">
      <a:dk1>
        <a:srgbClr val="000000"/>
      </a:dk1>
      <a:lt1>
        <a:srgbClr val="FFFFFF"/>
      </a:lt1>
      <a:dk2>
        <a:srgbClr val="3E525A"/>
      </a:dk2>
      <a:lt2>
        <a:srgbClr val="6B87B1"/>
      </a:lt2>
      <a:accent1>
        <a:srgbClr val="5D6C73"/>
      </a:accent1>
      <a:accent2>
        <a:srgbClr val="828B92"/>
      </a:accent2>
      <a:accent3>
        <a:srgbClr val="C8C9CD"/>
      </a:accent3>
      <a:accent4>
        <a:srgbClr val="E3000F"/>
      </a:accent4>
      <a:accent5>
        <a:srgbClr val="EA4D34"/>
      </a:accent5>
      <a:accent6>
        <a:srgbClr val="F5A386"/>
      </a:accent6>
      <a:hlink>
        <a:srgbClr val="000000"/>
      </a:hlink>
      <a:folHlink>
        <a:srgbClr val="000000"/>
      </a:folHlink>
    </a:clrScheme>
    <a:fontScheme name="KAUFLAND">
      <a:majorFont>
        <a:latin typeface="Kaufland Office"/>
        <a:ea typeface=""/>
        <a:cs typeface=""/>
      </a:majorFont>
      <a:minorFont>
        <a:latin typeface="Kaufland Offi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1"/>
        </a:solidFill>
        <a:ln w="38100">
          <a:solidFill>
            <a:schemeClr val="accent4"/>
          </a:solidFill>
        </a:ln>
      </a:spPr>
      <a:bodyPr lIns="216000" tIns="216000" rIns="216000" bIns="216000" rtlCol="0" anchor="ctr" anchorCtr="0"/>
      <a:lstStyle>
        <a:defPPr algn="ctr">
          <a:spcBef>
            <a:spcPts val="300"/>
          </a:spcBef>
          <a:spcAft>
            <a:spcPts val="300"/>
          </a:spcAft>
          <a:defRPr sz="1600" b="1"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9525">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noAutofit/>
      </a:bodyPr>
      <a:lstStyle>
        <a:defPPr marL="176400" indent="-176400" algn="l">
          <a:spcBef>
            <a:spcPts val="300"/>
          </a:spcBef>
          <a:spcAft>
            <a:spcPts val="300"/>
          </a:spcAft>
          <a:buClr>
            <a:schemeClr val="accent4"/>
          </a:buClr>
          <a:buFont typeface="Wingdings" panose="05000000000000000000" pitchFamily="2" charset="2"/>
          <a:buChar char="§"/>
          <a:defRPr sz="1600" dirty="0" err="1" smtClean="0"/>
        </a:defPPr>
      </a:lstStyle>
    </a:txDef>
  </a:objectDefaults>
  <a:extraClrSchemeLst/>
  <a:custClrLst>
    <a:custClr name="Kaufland Grau">
      <a:srgbClr val="676154"/>
    </a:custClr>
    <a:custClr name="Kaufland Gruen">
      <a:srgbClr val="8DC63F"/>
    </a:custClr>
    <a:custClr name="Kaufland Orange">
      <a:srgbClr val="F99D1C"/>
    </a:custClr>
    <a:custClr name="Kaufland Blau">
      <a:srgbClr val="618A9B"/>
    </a:custClr>
    <a:custClr name="Kaufland Hellblau">
      <a:srgbClr val="8BB7D3"/>
    </a:custClr>
    <a:custClr>
      <a:srgbClr val="FFFFFF"/>
    </a:custClr>
    <a:custClr>
      <a:srgbClr val="FFFFFF"/>
    </a:custClr>
    <a:custClr>
      <a:srgbClr val="FFFFFF"/>
    </a:custClr>
    <a:custClr>
      <a:srgbClr val="FFFFFF"/>
    </a:custClr>
    <a:custClr>
      <a:srgbClr val="FFFFFF"/>
    </a:custClr>
    <a:custClr name="Abstufung 1">
      <a:srgbClr val="949087"/>
    </a:custClr>
    <a:custClr name="Abstufung 1">
      <a:srgbClr val="AFD778"/>
    </a:custClr>
    <a:custClr name="Abstufung 1">
      <a:srgbClr val="FBBA60"/>
    </a:custClr>
    <a:custClr name="Abstufung 1">
      <a:srgbClr val="90ADB9"/>
    </a:custClr>
    <a:custClr name="Abstufung 1">
      <a:srgbClr val="AECCE0"/>
    </a:custClr>
    <a:custClr>
      <a:srgbClr val="FFFFFF"/>
    </a:custClr>
    <a:custClr>
      <a:srgbClr val="FFFFFF"/>
    </a:custClr>
    <a:custClr>
      <a:srgbClr val="FFFFFF"/>
    </a:custClr>
    <a:custClr>
      <a:srgbClr val="FFFFFF"/>
    </a:custClr>
    <a:custClr>
      <a:srgbClr val="FFFFFF"/>
    </a:custClr>
    <a:custClr name="Abstufung 2">
      <a:srgbClr val="B3B0A9"/>
    </a:custClr>
    <a:custClr name="Abstufung 2">
      <a:srgbClr val="C6E29F"/>
    </a:custClr>
    <a:custClr name="Abstufung 2">
      <a:srgbClr val="FCCE8D"/>
    </a:custClr>
    <a:custClr name="Abstufung 2">
      <a:srgbClr val="B0C4CD"/>
    </a:custClr>
    <a:custClr name="Abstufung 2">
      <a:srgbClr val="C5DBE9"/>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Kaufland Master DE" id="{9FDF5526-D6D6-41F0-912D-151E7A5FDE3B}" vid="{EB02781E-CDD1-418C-9E72-0E765548AC38}"/>
    </a:ext>
  </a:extLst>
</a:theme>
</file>

<file path=ppt/theme/theme2.xml><?xml version="1.0" encoding="utf-8"?>
<a:theme xmlns:a="http://schemas.openxmlformats.org/drawingml/2006/main" name="Office">
  <a:themeElements>
    <a:clrScheme name="KAUFLAND">
      <a:dk1>
        <a:srgbClr val="000000"/>
      </a:dk1>
      <a:lt1>
        <a:srgbClr val="FFFFFF"/>
      </a:lt1>
      <a:dk2>
        <a:srgbClr val="3E525A"/>
      </a:dk2>
      <a:lt2>
        <a:srgbClr val="6B87B1"/>
      </a:lt2>
      <a:accent1>
        <a:srgbClr val="5D6C73"/>
      </a:accent1>
      <a:accent2>
        <a:srgbClr val="828B92"/>
      </a:accent2>
      <a:accent3>
        <a:srgbClr val="C8C9CD"/>
      </a:accent3>
      <a:accent4>
        <a:srgbClr val="E3000F"/>
      </a:accent4>
      <a:accent5>
        <a:srgbClr val="EA4D34"/>
      </a:accent5>
      <a:accent6>
        <a:srgbClr val="F5A386"/>
      </a:accent6>
      <a:hlink>
        <a:srgbClr val="000000"/>
      </a:hlink>
      <a:folHlink>
        <a:srgbClr val="000000"/>
      </a:folHlink>
    </a:clrScheme>
    <a:fontScheme name="KAUFLAND">
      <a:majorFont>
        <a:latin typeface="Kaufland Office"/>
        <a:ea typeface=""/>
        <a:cs typeface=""/>
      </a:majorFont>
      <a:minorFont>
        <a:latin typeface="Kaufland Offi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KAUFLAND">
      <a:dk1>
        <a:srgbClr val="000000"/>
      </a:dk1>
      <a:lt1>
        <a:srgbClr val="FFFFFF"/>
      </a:lt1>
      <a:dk2>
        <a:srgbClr val="3E525A"/>
      </a:dk2>
      <a:lt2>
        <a:srgbClr val="6B87B1"/>
      </a:lt2>
      <a:accent1>
        <a:srgbClr val="5D6C73"/>
      </a:accent1>
      <a:accent2>
        <a:srgbClr val="828B92"/>
      </a:accent2>
      <a:accent3>
        <a:srgbClr val="C8C9CD"/>
      </a:accent3>
      <a:accent4>
        <a:srgbClr val="E3000F"/>
      </a:accent4>
      <a:accent5>
        <a:srgbClr val="EA4D34"/>
      </a:accent5>
      <a:accent6>
        <a:srgbClr val="F5A386"/>
      </a:accent6>
      <a:hlink>
        <a:srgbClr val="000000"/>
      </a:hlink>
      <a:folHlink>
        <a:srgbClr val="000000"/>
      </a:folHlink>
    </a:clrScheme>
    <a:fontScheme name="KAUFLAND">
      <a:majorFont>
        <a:latin typeface="Kaufland Office"/>
        <a:ea typeface=""/>
        <a:cs typeface=""/>
      </a:majorFont>
      <a:minorFont>
        <a:latin typeface="Kaufland Offi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360</Words>
  <Application>Microsoft Office PowerPoint</Application>
  <PresentationFormat>Breitbild</PresentationFormat>
  <Paragraphs>16</Paragraphs>
  <Slides>1</Slides>
  <Notes>0</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1</vt:i4>
      </vt:variant>
    </vt:vector>
  </HeadingPairs>
  <TitlesOfParts>
    <vt:vector size="7" baseType="lpstr">
      <vt:lpstr>Arial</vt:lpstr>
      <vt:lpstr>Kaufland Office</vt:lpstr>
      <vt:lpstr>Symbol</vt:lpstr>
      <vt:lpstr>Wingdings</vt:lpstr>
      <vt:lpstr>Kaufland</vt:lpstr>
      <vt:lpstr>think-cell Folie</vt:lpstr>
      <vt:lpstr>BITTE BEACHTEN! / PLEASE NOTE!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Sarina-Marie Kuschke</dc:creator>
  <dc:description/>
  <cp:lastModifiedBy>Stefanie Zinnack</cp:lastModifiedBy>
  <cp:revision>5</cp:revision>
  <dcterms:created xsi:type="dcterms:W3CDTF">2022-06-09T18:13:11Z</dcterms:created>
  <dcterms:modified xsi:type="dcterms:W3CDTF">2023-08-18T09:35:01Z</dcterms:modified>
</cp:coreProperties>
</file>